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2" r:id="rId1"/>
    <p:sldMasterId id="2147484150" r:id="rId2"/>
    <p:sldMasterId id="2147483974" r:id="rId3"/>
  </p:sldMasterIdLst>
  <p:notesMasterIdLst>
    <p:notesMasterId r:id="rId33"/>
  </p:notesMasterIdLst>
  <p:handoutMasterIdLst>
    <p:handoutMasterId r:id="rId34"/>
  </p:handoutMasterIdLst>
  <p:sldIdLst>
    <p:sldId id="267" r:id="rId4"/>
    <p:sldId id="390" r:id="rId5"/>
    <p:sldId id="418" r:id="rId6"/>
    <p:sldId id="360" r:id="rId7"/>
    <p:sldId id="342" r:id="rId8"/>
    <p:sldId id="357" r:id="rId9"/>
    <p:sldId id="369" r:id="rId10"/>
    <p:sldId id="385" r:id="rId11"/>
    <p:sldId id="391" r:id="rId12"/>
    <p:sldId id="329" r:id="rId13"/>
    <p:sldId id="387" r:id="rId14"/>
    <p:sldId id="386" r:id="rId15"/>
    <p:sldId id="400" r:id="rId16"/>
    <p:sldId id="419" r:id="rId17"/>
    <p:sldId id="404" r:id="rId18"/>
    <p:sldId id="417" r:id="rId19"/>
    <p:sldId id="405" r:id="rId20"/>
    <p:sldId id="413" r:id="rId21"/>
    <p:sldId id="414" r:id="rId22"/>
    <p:sldId id="415" r:id="rId23"/>
    <p:sldId id="416" r:id="rId24"/>
    <p:sldId id="412" r:id="rId25"/>
    <p:sldId id="356" r:id="rId26"/>
    <p:sldId id="352" r:id="rId27"/>
    <p:sldId id="388" r:id="rId28"/>
    <p:sldId id="359" r:id="rId29"/>
    <p:sldId id="383" r:id="rId30"/>
    <p:sldId id="355" r:id="rId31"/>
    <p:sldId id="266" r:id="rId32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99"/>
    <a:srgbClr val="FF9900"/>
    <a:srgbClr val="009900"/>
    <a:srgbClr val="FF0000"/>
    <a:srgbClr val="008000"/>
    <a:srgbClr val="CC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93666" autoAdjust="0"/>
  </p:normalViewPr>
  <p:slideViewPr>
    <p:cSldViewPr>
      <p:cViewPr>
        <p:scale>
          <a:sx n="120" d="100"/>
          <a:sy n="120" d="100"/>
        </p:scale>
        <p:origin x="-244" y="10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848" y="6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7" Type="http://schemas.openxmlformats.org/officeDocument/2006/relationships/slide" Target="slides/slide26.xml"/><Relationship Id="rId2" Type="http://schemas.openxmlformats.org/officeDocument/2006/relationships/slide" Target="slides/slide10.xml"/><Relationship Id="rId1" Type="http://schemas.openxmlformats.org/officeDocument/2006/relationships/slide" Target="slides/slide8.xml"/><Relationship Id="rId6" Type="http://schemas.openxmlformats.org/officeDocument/2006/relationships/slide" Target="slides/slide24.xml"/><Relationship Id="rId5" Type="http://schemas.openxmlformats.org/officeDocument/2006/relationships/slide" Target="slides/slide23.xml"/><Relationship Id="rId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CF37C-7FBA-446C-9A16-6BB7502AC287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FF52CFCC-0779-4088-AA8B-182546911717}">
      <dgm:prSet phldrT="[文字]"/>
      <dgm:spPr/>
      <dgm:t>
        <a:bodyPr/>
        <a:lstStyle/>
        <a:p>
          <a:r>
            <a:rPr lang="en-US" altLang="zh-TW" dirty="0" smtClean="0"/>
            <a:t>Act</a:t>
          </a:r>
        </a:p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如何持續</a:t>
          </a:r>
          <a:endParaRPr lang="en-US" altLang="zh-TW" b="1" dirty="0" smtClean="0">
            <a:solidFill>
              <a:schemeClr val="tx1"/>
            </a:solidFill>
            <a:latin typeface="+mj-ea"/>
            <a:ea typeface="+mj-ea"/>
          </a:endParaRPr>
        </a:p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自我改進</a:t>
          </a:r>
          <a:r>
            <a:rPr lang="en-US" altLang="zh-TW" b="1" dirty="0" smtClean="0">
              <a:solidFill>
                <a:schemeClr val="tx1"/>
              </a:solidFill>
              <a:latin typeface="+mj-ea"/>
              <a:ea typeface="+mj-ea"/>
            </a:rPr>
            <a:t>?</a:t>
          </a:r>
          <a:endParaRPr lang="zh-TW" altLang="en-US" dirty="0"/>
        </a:p>
      </dgm:t>
    </dgm:pt>
    <dgm:pt modelId="{EE00B14B-D135-40E0-B39C-6EB8ADE44CC2}" type="parTrans" cxnId="{31A63F6F-0F49-4FB0-BEBB-5511075F89ED}">
      <dgm:prSet/>
      <dgm:spPr/>
      <dgm:t>
        <a:bodyPr/>
        <a:lstStyle/>
        <a:p>
          <a:endParaRPr lang="zh-TW" altLang="en-US"/>
        </a:p>
      </dgm:t>
    </dgm:pt>
    <dgm:pt modelId="{942FDA42-76BE-4356-9DE6-A1D2871911FB}" type="sibTrans" cxnId="{31A63F6F-0F49-4FB0-BEBB-5511075F89ED}">
      <dgm:prSet/>
      <dgm:spPr/>
      <dgm:t>
        <a:bodyPr/>
        <a:lstStyle/>
        <a:p>
          <a:endParaRPr lang="zh-TW" altLang="en-US"/>
        </a:p>
      </dgm:t>
    </dgm:pt>
    <dgm:pt modelId="{4F832404-BCA3-4748-ADF5-92F499E10484}">
      <dgm:prSet/>
      <dgm:spPr/>
      <dgm:t>
        <a:bodyPr/>
        <a:lstStyle/>
        <a:p>
          <a:r>
            <a:rPr lang="en-US" altLang="zh-TW" dirty="0" smtClean="0"/>
            <a:t>Plan</a:t>
          </a:r>
        </a:p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辦學目標為何？</a:t>
          </a:r>
          <a:endParaRPr lang="zh-TW" altLang="en-US" dirty="0"/>
        </a:p>
      </dgm:t>
    </dgm:pt>
    <dgm:pt modelId="{AD31CE6F-59E0-4B56-86D1-65697D786906}" type="parTrans" cxnId="{2688C519-24FF-423B-B116-9F46FCCD1479}">
      <dgm:prSet/>
      <dgm:spPr/>
      <dgm:t>
        <a:bodyPr/>
        <a:lstStyle/>
        <a:p>
          <a:endParaRPr lang="zh-TW" altLang="en-US"/>
        </a:p>
      </dgm:t>
    </dgm:pt>
    <dgm:pt modelId="{DBC8BAA7-A488-41FF-9389-462F1738F333}" type="sibTrans" cxnId="{2688C519-24FF-423B-B116-9F46FCCD1479}">
      <dgm:prSet/>
      <dgm:spPr/>
      <dgm:t>
        <a:bodyPr/>
        <a:lstStyle/>
        <a:p>
          <a:endParaRPr lang="zh-TW" altLang="en-US"/>
        </a:p>
      </dgm:t>
    </dgm:pt>
    <dgm:pt modelId="{75405B15-A0C4-44C1-B27A-5A6DA8C0275B}">
      <dgm:prSet/>
      <dgm:spPr/>
      <dgm:t>
        <a:bodyPr/>
        <a:lstStyle/>
        <a:p>
          <a:r>
            <a:rPr lang="en-US" altLang="zh-TW" dirty="0" smtClean="0"/>
            <a:t>Do</a:t>
          </a:r>
        </a:p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為達成目標所採取之作為</a:t>
          </a:r>
          <a:r>
            <a:rPr lang="en-US" altLang="zh-TW" b="1" dirty="0" smtClean="0">
              <a:solidFill>
                <a:schemeClr val="tx1"/>
              </a:solidFill>
              <a:latin typeface="+mj-ea"/>
              <a:ea typeface="+mj-ea"/>
            </a:rPr>
            <a:t>?</a:t>
          </a:r>
          <a:endParaRPr lang="zh-TW" altLang="en-US" dirty="0"/>
        </a:p>
      </dgm:t>
    </dgm:pt>
    <dgm:pt modelId="{BA8CB91C-5844-4D12-B850-5FC716FBF993}" type="parTrans" cxnId="{5D7D26B7-BD02-4AAD-9169-A8A13AFAA771}">
      <dgm:prSet/>
      <dgm:spPr/>
      <dgm:t>
        <a:bodyPr/>
        <a:lstStyle/>
        <a:p>
          <a:endParaRPr lang="zh-TW" altLang="en-US"/>
        </a:p>
      </dgm:t>
    </dgm:pt>
    <dgm:pt modelId="{2D31A6E5-036C-494E-BF28-28797370F0AD}" type="sibTrans" cxnId="{5D7D26B7-BD02-4AAD-9169-A8A13AFAA771}">
      <dgm:prSet/>
      <dgm:spPr/>
      <dgm:t>
        <a:bodyPr/>
        <a:lstStyle/>
        <a:p>
          <a:endParaRPr lang="zh-TW" altLang="en-US"/>
        </a:p>
      </dgm:t>
    </dgm:pt>
    <dgm:pt modelId="{9A0D8E5F-7C03-40F3-9ED8-824CF9FE6894}">
      <dgm:prSet/>
      <dgm:spPr/>
      <dgm:t>
        <a:bodyPr/>
        <a:lstStyle/>
        <a:p>
          <a:r>
            <a:rPr lang="en-US" altLang="zh-TW" dirty="0" smtClean="0"/>
            <a:t>Check</a:t>
          </a:r>
        </a:p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如何確保辦學目標已達成</a:t>
          </a:r>
          <a:r>
            <a:rPr lang="en-US" altLang="zh-TW" b="1" dirty="0" smtClean="0">
              <a:solidFill>
                <a:schemeClr val="tx1"/>
              </a:solidFill>
              <a:latin typeface="+mj-ea"/>
              <a:ea typeface="+mj-ea"/>
            </a:rPr>
            <a:t>?</a:t>
          </a:r>
          <a:endParaRPr lang="zh-TW" altLang="en-US" dirty="0"/>
        </a:p>
      </dgm:t>
    </dgm:pt>
    <dgm:pt modelId="{471270AC-FE9C-42C9-8A84-5412016E4BF0}" type="parTrans" cxnId="{F54E7822-37BC-465A-AFC9-72C1DFDF9C39}">
      <dgm:prSet/>
      <dgm:spPr/>
      <dgm:t>
        <a:bodyPr/>
        <a:lstStyle/>
        <a:p>
          <a:endParaRPr lang="zh-TW" altLang="en-US"/>
        </a:p>
      </dgm:t>
    </dgm:pt>
    <dgm:pt modelId="{F4EB3A55-7F53-4DF6-ACA6-E8F3831B3ADA}" type="sibTrans" cxnId="{F54E7822-37BC-465A-AFC9-72C1DFDF9C39}">
      <dgm:prSet/>
      <dgm:spPr/>
      <dgm:t>
        <a:bodyPr/>
        <a:lstStyle/>
        <a:p>
          <a:endParaRPr lang="zh-TW" altLang="en-US"/>
        </a:p>
      </dgm:t>
    </dgm:pt>
    <dgm:pt modelId="{8F38709B-6122-4959-861B-1D4091031DE9}" type="pres">
      <dgm:prSet presAssocID="{B5DCF37C-7FBA-446C-9A16-6BB7502AC2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B8E4B6F-4E71-400F-B7CA-EBED63465828}" type="pres">
      <dgm:prSet presAssocID="{4F832404-BCA3-4748-ADF5-92F499E10484}" presName="node" presStyleLbl="node1" presStyleIdx="0" presStyleCnt="4" custScaleX="110548" custScaleY="1090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69A869-A78C-421C-9484-B42FF782986C}" type="pres">
      <dgm:prSet presAssocID="{DBC8BAA7-A488-41FF-9389-462F1738F333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A2364F59-48B0-4D80-95A1-1EAED80F50B4}" type="pres">
      <dgm:prSet presAssocID="{DBC8BAA7-A488-41FF-9389-462F1738F333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02E5A3EB-26B0-4B78-8BDF-5B677910A0ED}" type="pres">
      <dgm:prSet presAssocID="{75405B15-A0C4-44C1-B27A-5A6DA8C0275B}" presName="node" presStyleLbl="node1" presStyleIdx="1" presStyleCnt="4" custScaleX="107415" custScaleY="1077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74708B-5F75-4188-A1F9-AC9C1A0833E1}" type="pres">
      <dgm:prSet presAssocID="{2D31A6E5-036C-494E-BF28-28797370F0AD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C552D093-492C-4372-A337-9939310883BC}" type="pres">
      <dgm:prSet presAssocID="{2D31A6E5-036C-494E-BF28-28797370F0AD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0E87C155-EF54-4D2A-8E4D-C49F6DA9FE05}" type="pres">
      <dgm:prSet presAssocID="{9A0D8E5F-7C03-40F3-9ED8-824CF9FE6894}" presName="node" presStyleLbl="node1" presStyleIdx="2" presStyleCnt="4" custScaleX="109628" custScaleY="1104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AA4DDC-CC2E-41B4-9426-4F0C1CB9D435}" type="pres">
      <dgm:prSet presAssocID="{F4EB3A55-7F53-4DF6-ACA6-E8F3831B3ADA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FD5B74A1-1F12-46E4-A161-5CBD0741861A}" type="pres">
      <dgm:prSet presAssocID="{F4EB3A55-7F53-4DF6-ACA6-E8F3831B3ADA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1E0727CB-8097-447D-B228-6CCA70CC3C02}" type="pres">
      <dgm:prSet presAssocID="{FF52CFCC-0779-4088-AA8B-182546911717}" presName="node" presStyleLbl="node1" presStyleIdx="3" presStyleCnt="4" custScaleX="109256" custScaleY="1101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3F28E2-9154-4B8E-87C7-57B83FE5A08A}" type="pres">
      <dgm:prSet presAssocID="{942FDA42-76BE-4356-9DE6-A1D2871911FB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18F290D3-1903-4126-A136-575BA0AD9CFA}" type="pres">
      <dgm:prSet presAssocID="{942FDA42-76BE-4356-9DE6-A1D2871911FB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2688C519-24FF-423B-B116-9F46FCCD1479}" srcId="{B5DCF37C-7FBA-446C-9A16-6BB7502AC287}" destId="{4F832404-BCA3-4748-ADF5-92F499E10484}" srcOrd="0" destOrd="0" parTransId="{AD31CE6F-59E0-4B56-86D1-65697D786906}" sibTransId="{DBC8BAA7-A488-41FF-9389-462F1738F333}"/>
    <dgm:cxn modelId="{92982075-D0FB-449F-A038-9B56AF117804}" type="presOf" srcId="{9A0D8E5F-7C03-40F3-9ED8-824CF9FE6894}" destId="{0E87C155-EF54-4D2A-8E4D-C49F6DA9FE05}" srcOrd="0" destOrd="0" presId="urn:microsoft.com/office/officeart/2005/8/layout/cycle2"/>
    <dgm:cxn modelId="{D3DAAD0E-08D8-4EB0-9DD6-282567597F68}" type="presOf" srcId="{942FDA42-76BE-4356-9DE6-A1D2871911FB}" destId="{18F290D3-1903-4126-A136-575BA0AD9CFA}" srcOrd="1" destOrd="0" presId="urn:microsoft.com/office/officeart/2005/8/layout/cycle2"/>
    <dgm:cxn modelId="{1585EA4C-669B-4B80-85DE-37C102045831}" type="presOf" srcId="{2D31A6E5-036C-494E-BF28-28797370F0AD}" destId="{D074708B-5F75-4188-A1F9-AC9C1A0833E1}" srcOrd="0" destOrd="0" presId="urn:microsoft.com/office/officeart/2005/8/layout/cycle2"/>
    <dgm:cxn modelId="{C91FBB19-F35E-4A06-86AD-E661D2060B01}" type="presOf" srcId="{DBC8BAA7-A488-41FF-9389-462F1738F333}" destId="{C269A869-A78C-421C-9484-B42FF782986C}" srcOrd="0" destOrd="0" presId="urn:microsoft.com/office/officeart/2005/8/layout/cycle2"/>
    <dgm:cxn modelId="{D8E2F0CC-7F59-43E2-B987-5F5F8A22A752}" type="presOf" srcId="{F4EB3A55-7F53-4DF6-ACA6-E8F3831B3ADA}" destId="{FD5B74A1-1F12-46E4-A161-5CBD0741861A}" srcOrd="1" destOrd="0" presId="urn:microsoft.com/office/officeart/2005/8/layout/cycle2"/>
    <dgm:cxn modelId="{BE4FFDE0-5CB1-4AE1-9C51-0B95014BF14F}" type="presOf" srcId="{FF52CFCC-0779-4088-AA8B-182546911717}" destId="{1E0727CB-8097-447D-B228-6CCA70CC3C02}" srcOrd="0" destOrd="0" presId="urn:microsoft.com/office/officeart/2005/8/layout/cycle2"/>
    <dgm:cxn modelId="{6BEA9267-0581-480F-8F21-5F3F20A759EA}" type="presOf" srcId="{F4EB3A55-7F53-4DF6-ACA6-E8F3831B3ADA}" destId="{32AA4DDC-CC2E-41B4-9426-4F0C1CB9D435}" srcOrd="0" destOrd="0" presId="urn:microsoft.com/office/officeart/2005/8/layout/cycle2"/>
    <dgm:cxn modelId="{81805090-D9BC-4125-A815-7E334C155CC9}" type="presOf" srcId="{942FDA42-76BE-4356-9DE6-A1D2871911FB}" destId="{203F28E2-9154-4B8E-87C7-57B83FE5A08A}" srcOrd="0" destOrd="0" presId="urn:microsoft.com/office/officeart/2005/8/layout/cycle2"/>
    <dgm:cxn modelId="{921688DD-E99E-41F0-9F8E-F5B691EC7F8F}" type="presOf" srcId="{2D31A6E5-036C-494E-BF28-28797370F0AD}" destId="{C552D093-492C-4372-A337-9939310883BC}" srcOrd="1" destOrd="0" presId="urn:microsoft.com/office/officeart/2005/8/layout/cycle2"/>
    <dgm:cxn modelId="{5D7D26B7-BD02-4AAD-9169-A8A13AFAA771}" srcId="{B5DCF37C-7FBA-446C-9A16-6BB7502AC287}" destId="{75405B15-A0C4-44C1-B27A-5A6DA8C0275B}" srcOrd="1" destOrd="0" parTransId="{BA8CB91C-5844-4D12-B850-5FC716FBF993}" sibTransId="{2D31A6E5-036C-494E-BF28-28797370F0AD}"/>
    <dgm:cxn modelId="{F2801703-59E1-4FBD-A8D9-2AD7640234C6}" type="presOf" srcId="{B5DCF37C-7FBA-446C-9A16-6BB7502AC287}" destId="{8F38709B-6122-4959-861B-1D4091031DE9}" srcOrd="0" destOrd="0" presId="urn:microsoft.com/office/officeart/2005/8/layout/cycle2"/>
    <dgm:cxn modelId="{F54E7822-37BC-465A-AFC9-72C1DFDF9C39}" srcId="{B5DCF37C-7FBA-446C-9A16-6BB7502AC287}" destId="{9A0D8E5F-7C03-40F3-9ED8-824CF9FE6894}" srcOrd="2" destOrd="0" parTransId="{471270AC-FE9C-42C9-8A84-5412016E4BF0}" sibTransId="{F4EB3A55-7F53-4DF6-ACA6-E8F3831B3ADA}"/>
    <dgm:cxn modelId="{309AE383-BB16-4EE3-935E-56DD83AD30C4}" type="presOf" srcId="{DBC8BAA7-A488-41FF-9389-462F1738F333}" destId="{A2364F59-48B0-4D80-95A1-1EAED80F50B4}" srcOrd="1" destOrd="0" presId="urn:microsoft.com/office/officeart/2005/8/layout/cycle2"/>
    <dgm:cxn modelId="{ED25CA56-DB9B-4A25-AFBD-629D8EC6375E}" type="presOf" srcId="{4F832404-BCA3-4748-ADF5-92F499E10484}" destId="{9B8E4B6F-4E71-400F-B7CA-EBED63465828}" srcOrd="0" destOrd="0" presId="urn:microsoft.com/office/officeart/2005/8/layout/cycle2"/>
    <dgm:cxn modelId="{DE4CF94D-5EF3-4F16-9B1B-4C5DA59141AC}" type="presOf" srcId="{75405B15-A0C4-44C1-B27A-5A6DA8C0275B}" destId="{02E5A3EB-26B0-4B78-8BDF-5B677910A0ED}" srcOrd="0" destOrd="0" presId="urn:microsoft.com/office/officeart/2005/8/layout/cycle2"/>
    <dgm:cxn modelId="{31A63F6F-0F49-4FB0-BEBB-5511075F89ED}" srcId="{B5DCF37C-7FBA-446C-9A16-6BB7502AC287}" destId="{FF52CFCC-0779-4088-AA8B-182546911717}" srcOrd="3" destOrd="0" parTransId="{EE00B14B-D135-40E0-B39C-6EB8ADE44CC2}" sibTransId="{942FDA42-76BE-4356-9DE6-A1D2871911FB}"/>
    <dgm:cxn modelId="{02C25D67-2BC3-4E03-825F-A17C8922BD93}" type="presParOf" srcId="{8F38709B-6122-4959-861B-1D4091031DE9}" destId="{9B8E4B6F-4E71-400F-B7CA-EBED63465828}" srcOrd="0" destOrd="0" presId="urn:microsoft.com/office/officeart/2005/8/layout/cycle2"/>
    <dgm:cxn modelId="{6078FAF5-94F4-4732-B8A9-5F1EE7A6E09D}" type="presParOf" srcId="{8F38709B-6122-4959-861B-1D4091031DE9}" destId="{C269A869-A78C-421C-9484-B42FF782986C}" srcOrd="1" destOrd="0" presId="urn:microsoft.com/office/officeart/2005/8/layout/cycle2"/>
    <dgm:cxn modelId="{FDFF8074-9CB8-4447-84E9-8644189B0B56}" type="presParOf" srcId="{C269A869-A78C-421C-9484-B42FF782986C}" destId="{A2364F59-48B0-4D80-95A1-1EAED80F50B4}" srcOrd="0" destOrd="0" presId="urn:microsoft.com/office/officeart/2005/8/layout/cycle2"/>
    <dgm:cxn modelId="{2D9767FC-0746-4C10-89E2-78BF824BF512}" type="presParOf" srcId="{8F38709B-6122-4959-861B-1D4091031DE9}" destId="{02E5A3EB-26B0-4B78-8BDF-5B677910A0ED}" srcOrd="2" destOrd="0" presId="urn:microsoft.com/office/officeart/2005/8/layout/cycle2"/>
    <dgm:cxn modelId="{B59DBA34-4733-4C1E-8088-3D3D07EE0F52}" type="presParOf" srcId="{8F38709B-6122-4959-861B-1D4091031DE9}" destId="{D074708B-5F75-4188-A1F9-AC9C1A0833E1}" srcOrd="3" destOrd="0" presId="urn:microsoft.com/office/officeart/2005/8/layout/cycle2"/>
    <dgm:cxn modelId="{93974602-1B0C-4195-92D1-EC6E0F6319BC}" type="presParOf" srcId="{D074708B-5F75-4188-A1F9-AC9C1A0833E1}" destId="{C552D093-492C-4372-A337-9939310883BC}" srcOrd="0" destOrd="0" presId="urn:microsoft.com/office/officeart/2005/8/layout/cycle2"/>
    <dgm:cxn modelId="{19318C8A-6317-45CC-821C-697A98D5A63C}" type="presParOf" srcId="{8F38709B-6122-4959-861B-1D4091031DE9}" destId="{0E87C155-EF54-4D2A-8E4D-C49F6DA9FE05}" srcOrd="4" destOrd="0" presId="urn:microsoft.com/office/officeart/2005/8/layout/cycle2"/>
    <dgm:cxn modelId="{B2D54372-C043-4168-A883-BB5C15419131}" type="presParOf" srcId="{8F38709B-6122-4959-861B-1D4091031DE9}" destId="{32AA4DDC-CC2E-41B4-9426-4F0C1CB9D435}" srcOrd="5" destOrd="0" presId="urn:microsoft.com/office/officeart/2005/8/layout/cycle2"/>
    <dgm:cxn modelId="{9AB1B840-84C7-4794-BEE5-11B6F936775D}" type="presParOf" srcId="{32AA4DDC-CC2E-41B4-9426-4F0C1CB9D435}" destId="{FD5B74A1-1F12-46E4-A161-5CBD0741861A}" srcOrd="0" destOrd="0" presId="urn:microsoft.com/office/officeart/2005/8/layout/cycle2"/>
    <dgm:cxn modelId="{6F606EC8-9EE4-40A7-8D86-D8C15D77909D}" type="presParOf" srcId="{8F38709B-6122-4959-861B-1D4091031DE9}" destId="{1E0727CB-8097-447D-B228-6CCA70CC3C02}" srcOrd="6" destOrd="0" presId="urn:microsoft.com/office/officeart/2005/8/layout/cycle2"/>
    <dgm:cxn modelId="{E1AC960A-9CFE-4D6B-A538-9253F2FF669A}" type="presParOf" srcId="{8F38709B-6122-4959-861B-1D4091031DE9}" destId="{203F28E2-9154-4B8E-87C7-57B83FE5A08A}" srcOrd="7" destOrd="0" presId="urn:microsoft.com/office/officeart/2005/8/layout/cycle2"/>
    <dgm:cxn modelId="{260B912E-4DA9-482E-AE22-A20056A68032}" type="presParOf" srcId="{203F28E2-9154-4B8E-87C7-57B83FE5A08A}" destId="{18F290D3-1903-4126-A136-575BA0AD9CF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3C5B1-E4E3-4309-B423-09AE27D7FB51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6A577932-9699-4C49-881A-76DBD1D7BBFB}">
      <dgm:prSet phldrT="[文字]" custT="1"/>
      <dgm:spPr/>
      <dgm:t>
        <a:bodyPr/>
        <a:lstStyle/>
        <a:p>
          <a:r>
            <a:rPr lang="zh-TW" altLang="en-US" sz="20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學生學習表現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34CB790-EBC9-44A1-AE22-90175DAA436B}" type="parTrans" cxnId="{7553AC38-5637-49C6-AD36-DA61090E2EFC}">
      <dgm:prSet/>
      <dgm:spPr/>
      <dgm:t>
        <a:bodyPr/>
        <a:lstStyle/>
        <a:p>
          <a:endParaRPr lang="zh-TW" altLang="en-US"/>
        </a:p>
      </dgm:t>
    </dgm:pt>
    <dgm:pt modelId="{0F2A09AF-CC19-411F-8215-1CD686913FA3}" type="sibTrans" cxnId="{7553AC38-5637-49C6-AD36-DA61090E2EFC}">
      <dgm:prSet/>
      <dgm:spPr/>
      <dgm:t>
        <a:bodyPr/>
        <a:lstStyle/>
        <a:p>
          <a:endParaRPr lang="zh-TW" altLang="en-US"/>
        </a:p>
      </dgm:t>
    </dgm:pt>
    <dgm:pt modelId="{9AFB7107-06A1-483F-B33D-39FB222E3DD5}">
      <dgm:prSet phldrT="[文字]"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整合</a:t>
          </a:r>
          <a:endParaRPr lang="zh-TW" altLang="en-US" sz="18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A1DCEAB-3687-4BA2-9E6F-F9C665798599}" type="parTrans" cxnId="{F4090A2E-F95F-4397-94C5-773CCBA717C1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C281056-75E7-4089-B0D1-EE123BE3A53E}" type="sibTrans" cxnId="{F4090A2E-F95F-4397-94C5-773CCBA717C1}">
      <dgm:prSet/>
      <dgm:spPr/>
      <dgm:t>
        <a:bodyPr/>
        <a:lstStyle/>
        <a:p>
          <a:endParaRPr lang="zh-TW" altLang="en-US"/>
        </a:p>
      </dgm:t>
    </dgm:pt>
    <dgm:pt modelId="{B090C83C-A446-4B31-BAD9-6D0A76779BC1}">
      <dgm:prSet phldrT="[文字]"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自我改進機制</a:t>
          </a:r>
          <a:endParaRPr lang="zh-TW" altLang="en-US" sz="18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EF65C8E-5BF0-4CFF-83E0-DE08384F4B4C}" type="parTrans" cxnId="{B044B6DA-4CE3-4D82-BF18-E33CA7048444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F4F51E6-A09F-4933-BA96-B4D40B5D146B}" type="sibTrans" cxnId="{B044B6DA-4CE3-4D82-BF18-E33CA7048444}">
      <dgm:prSet/>
      <dgm:spPr/>
      <dgm:t>
        <a:bodyPr/>
        <a:lstStyle/>
        <a:p>
          <a:endParaRPr lang="zh-TW" altLang="en-US"/>
        </a:p>
      </dgm:t>
    </dgm:pt>
    <dgm:pt modelId="{CE5E67B3-ECA5-4120-9DBD-D0D239109EFE}">
      <dgm:prSet phldrT="[文字]"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支持</a:t>
          </a:r>
          <a:endParaRPr lang="en-US" altLang="zh-TW" sz="180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系統</a:t>
          </a:r>
          <a:endParaRPr lang="en-US" altLang="zh-TW" sz="18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7750416-E5B5-4C1C-ADE4-EEB77679EFB9}" type="parTrans" cxnId="{6F7D2A18-BE44-438B-9246-B8C1F85545C2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9012390-7BAD-479B-876C-6FB2B85BD3CC}" type="sibTrans" cxnId="{6F7D2A18-BE44-438B-9246-B8C1F85545C2}">
      <dgm:prSet/>
      <dgm:spPr/>
      <dgm:t>
        <a:bodyPr/>
        <a:lstStyle/>
        <a:p>
          <a:endParaRPr lang="zh-TW" altLang="en-US"/>
        </a:p>
      </dgm:t>
    </dgm:pt>
    <dgm:pt modelId="{F71616EB-9A12-41D7-811A-B4A75A418F52}">
      <dgm:prSet phldrT="[文字]"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教師</a:t>
          </a:r>
          <a:endParaRPr lang="en-US" altLang="zh-TW" sz="18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F50274E-8977-4BBE-AE52-D7DAA629D99E}" type="parTrans" cxnId="{A1B5FEF4-F528-4767-905D-36789FC845BC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8AA2C3E-57C8-45E0-B7F6-0B03662926DC}" type="sibTrans" cxnId="{A1B5FEF4-F528-4767-905D-36789FC845BC}">
      <dgm:prSet/>
      <dgm:spPr/>
      <dgm:t>
        <a:bodyPr/>
        <a:lstStyle/>
        <a:p>
          <a:endParaRPr lang="zh-TW" altLang="en-US"/>
        </a:p>
      </dgm:t>
    </dgm:pt>
    <dgm:pt modelId="{F5767D24-0DD0-444A-B69F-A45233F6B475}">
      <dgm:prSet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教學</a:t>
          </a:r>
          <a:endParaRPr lang="en-US" altLang="zh-TW" sz="180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研究</a:t>
          </a:r>
          <a:endParaRPr lang="zh-TW" altLang="en-US" sz="18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7CD9C03-4FFA-49FF-BB07-544F134F5BB3}" type="parTrans" cxnId="{433BE9C0-3C93-4E4A-8D5F-78D24837146D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33552A9-4C65-4305-9EC9-03D1CE1FA6A9}" type="sibTrans" cxnId="{433BE9C0-3C93-4E4A-8D5F-78D24837146D}">
      <dgm:prSet/>
      <dgm:spPr/>
      <dgm:t>
        <a:bodyPr/>
        <a:lstStyle/>
        <a:p>
          <a:endParaRPr lang="zh-TW" altLang="en-US"/>
        </a:p>
      </dgm:t>
    </dgm:pt>
    <dgm:pt modelId="{C0C1B8DD-DDC0-495A-A46E-6A8429D9D952}">
      <dgm:prSet phldrT="[文字]" custT="1"/>
      <dgm:spPr/>
      <dgm:t>
        <a:bodyPr/>
        <a:lstStyle/>
        <a:p>
          <a:r>
            <a:rPr lang="zh-TW" altLang="en-US" sz="18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課程</a:t>
          </a:r>
          <a:endParaRPr lang="en-US" altLang="zh-TW" sz="18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DA3F580-093E-4973-A9AD-C5B9727E0A70}" type="parTrans" cxnId="{4D25C873-331E-4FDC-867A-A5561B06BF53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9C239C7-6245-420C-8C2F-96DE1BE3A871}" type="sibTrans" cxnId="{4D25C873-331E-4FDC-867A-A5561B06BF53}">
      <dgm:prSet/>
      <dgm:spPr/>
      <dgm:t>
        <a:bodyPr/>
        <a:lstStyle/>
        <a:p>
          <a:endParaRPr lang="zh-TW" altLang="en-US"/>
        </a:p>
      </dgm:t>
    </dgm:pt>
    <dgm:pt modelId="{7D3B6294-24CF-43C6-94AA-ED2CBE7DCFD6}">
      <dgm:prSet phldrT="[文字]" custT="1"/>
      <dgm:spPr/>
      <dgm:t>
        <a:bodyPr/>
        <a:lstStyle/>
        <a:p>
          <a:r>
            <a:rPr lang="zh-TW" altLang="en-US" sz="1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目標</a:t>
          </a:r>
          <a:endParaRPr lang="en-US" altLang="zh-TW" sz="18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5563DFF-59A1-49F9-9720-85C54FD469CC}" type="parTrans" cxnId="{59799EE2-E4F6-442C-922C-BEAA90D96EC8}">
      <dgm:prSet custT="1"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8A42D2B-FECA-4CF2-8416-203D3489FAFA}" type="sibTrans" cxnId="{59799EE2-E4F6-442C-922C-BEAA90D96EC8}">
      <dgm:prSet/>
      <dgm:spPr/>
      <dgm:t>
        <a:bodyPr/>
        <a:lstStyle/>
        <a:p>
          <a:endParaRPr lang="zh-TW" altLang="en-US"/>
        </a:p>
      </dgm:t>
    </dgm:pt>
    <dgm:pt modelId="{0C543386-A843-46CC-85BF-49D759E98809}" type="pres">
      <dgm:prSet presAssocID="{0D63C5B1-E4E3-4309-B423-09AE27D7FB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55E3E2-DEF9-45FE-947D-AA40D768C888}" type="pres">
      <dgm:prSet presAssocID="{6A577932-9699-4C49-881A-76DBD1D7BBFB}" presName="centerShape" presStyleLbl="node0" presStyleIdx="0" presStyleCnt="1" custScaleX="124678" custScaleY="116851"/>
      <dgm:spPr/>
      <dgm:t>
        <a:bodyPr/>
        <a:lstStyle/>
        <a:p>
          <a:endParaRPr lang="zh-TW" altLang="en-US"/>
        </a:p>
      </dgm:t>
    </dgm:pt>
    <dgm:pt modelId="{4C865800-11DB-4511-A07E-7C6A9FCAF951}" type="pres">
      <dgm:prSet presAssocID="{DA1DCEAB-3687-4BA2-9E6F-F9C665798599}" presName="Name9" presStyleLbl="parChTrans1D2" presStyleIdx="0" presStyleCnt="7"/>
      <dgm:spPr/>
      <dgm:t>
        <a:bodyPr/>
        <a:lstStyle/>
        <a:p>
          <a:endParaRPr lang="zh-TW" altLang="en-US"/>
        </a:p>
      </dgm:t>
    </dgm:pt>
    <dgm:pt modelId="{0A119A2E-3FB8-46EA-AAD7-75F8A1A6F532}" type="pres">
      <dgm:prSet presAssocID="{DA1DCEAB-3687-4BA2-9E6F-F9C665798599}" presName="connTx" presStyleLbl="parChTrans1D2" presStyleIdx="0" presStyleCnt="7"/>
      <dgm:spPr/>
      <dgm:t>
        <a:bodyPr/>
        <a:lstStyle/>
        <a:p>
          <a:endParaRPr lang="zh-TW" altLang="en-US"/>
        </a:p>
      </dgm:t>
    </dgm:pt>
    <dgm:pt modelId="{D0D6BE60-8BEA-47FE-BDED-0B2CD957735D}" type="pres">
      <dgm:prSet presAssocID="{9AFB7107-06A1-483F-B33D-39FB222E3DD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1D11F-B036-4A96-AF2A-AFAFA2AD13B2}" type="pres">
      <dgm:prSet presAssocID="{EEF65C8E-5BF0-4CFF-83E0-DE08384F4B4C}" presName="Name9" presStyleLbl="parChTrans1D2" presStyleIdx="1" presStyleCnt="7"/>
      <dgm:spPr/>
      <dgm:t>
        <a:bodyPr/>
        <a:lstStyle/>
        <a:p>
          <a:endParaRPr lang="zh-TW" altLang="en-US"/>
        </a:p>
      </dgm:t>
    </dgm:pt>
    <dgm:pt modelId="{DB183398-50CF-4DBD-BA66-6E1F7B59B58C}" type="pres">
      <dgm:prSet presAssocID="{EEF65C8E-5BF0-4CFF-83E0-DE08384F4B4C}" presName="connTx" presStyleLbl="parChTrans1D2" presStyleIdx="1" presStyleCnt="7"/>
      <dgm:spPr/>
      <dgm:t>
        <a:bodyPr/>
        <a:lstStyle/>
        <a:p>
          <a:endParaRPr lang="zh-TW" altLang="en-US"/>
        </a:p>
      </dgm:t>
    </dgm:pt>
    <dgm:pt modelId="{3AAC0ABA-0D22-453E-B45F-6AD3D1E35B40}" type="pres">
      <dgm:prSet presAssocID="{B090C83C-A446-4B31-BAD9-6D0A76779BC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B20243-E251-48C9-A7EC-3B1E8A90E26B}" type="pres">
      <dgm:prSet presAssocID="{47750416-E5B5-4C1C-ADE4-EEB77679EFB9}" presName="Name9" presStyleLbl="parChTrans1D2" presStyleIdx="2" presStyleCnt="7"/>
      <dgm:spPr/>
      <dgm:t>
        <a:bodyPr/>
        <a:lstStyle/>
        <a:p>
          <a:endParaRPr lang="zh-TW" altLang="en-US"/>
        </a:p>
      </dgm:t>
    </dgm:pt>
    <dgm:pt modelId="{0B1EBC9C-DA2B-4CDC-A2AF-946D415B403E}" type="pres">
      <dgm:prSet presAssocID="{47750416-E5B5-4C1C-ADE4-EEB77679EFB9}" presName="connTx" presStyleLbl="parChTrans1D2" presStyleIdx="2" presStyleCnt="7"/>
      <dgm:spPr/>
      <dgm:t>
        <a:bodyPr/>
        <a:lstStyle/>
        <a:p>
          <a:endParaRPr lang="zh-TW" altLang="en-US"/>
        </a:p>
      </dgm:t>
    </dgm:pt>
    <dgm:pt modelId="{EDAD6D69-ECBB-471E-8FDA-BDDE5CFBF863}" type="pres">
      <dgm:prSet presAssocID="{CE5E67B3-ECA5-4120-9DBD-D0D239109EF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5605BB-A04C-4823-8E66-5025BAC110D7}" type="pres">
      <dgm:prSet presAssocID="{AF50274E-8977-4BBE-AE52-D7DAA629D99E}" presName="Name9" presStyleLbl="parChTrans1D2" presStyleIdx="3" presStyleCnt="7"/>
      <dgm:spPr/>
      <dgm:t>
        <a:bodyPr/>
        <a:lstStyle/>
        <a:p>
          <a:endParaRPr lang="zh-TW" altLang="en-US"/>
        </a:p>
      </dgm:t>
    </dgm:pt>
    <dgm:pt modelId="{A143BB68-CD42-4B6E-BF2B-AEF3438407F9}" type="pres">
      <dgm:prSet presAssocID="{AF50274E-8977-4BBE-AE52-D7DAA629D99E}" presName="connTx" presStyleLbl="parChTrans1D2" presStyleIdx="3" presStyleCnt="7"/>
      <dgm:spPr/>
      <dgm:t>
        <a:bodyPr/>
        <a:lstStyle/>
        <a:p>
          <a:endParaRPr lang="zh-TW" altLang="en-US"/>
        </a:p>
      </dgm:t>
    </dgm:pt>
    <dgm:pt modelId="{48DE995D-F1E9-4D18-A82F-3C4F954A44A8}" type="pres">
      <dgm:prSet presAssocID="{F71616EB-9A12-41D7-811A-B4A75A418F5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1DEF78-B4B8-423D-95D0-3A7291686A02}" type="pres">
      <dgm:prSet presAssocID="{07CD9C03-4FFA-49FF-BB07-544F134F5BB3}" presName="Name9" presStyleLbl="parChTrans1D2" presStyleIdx="4" presStyleCnt="7"/>
      <dgm:spPr/>
      <dgm:t>
        <a:bodyPr/>
        <a:lstStyle/>
        <a:p>
          <a:endParaRPr lang="zh-TW" altLang="en-US"/>
        </a:p>
      </dgm:t>
    </dgm:pt>
    <dgm:pt modelId="{87D82BA7-A061-41E1-B32C-90BB0558470D}" type="pres">
      <dgm:prSet presAssocID="{07CD9C03-4FFA-49FF-BB07-544F134F5BB3}" presName="connTx" presStyleLbl="parChTrans1D2" presStyleIdx="4" presStyleCnt="7"/>
      <dgm:spPr/>
      <dgm:t>
        <a:bodyPr/>
        <a:lstStyle/>
        <a:p>
          <a:endParaRPr lang="zh-TW" altLang="en-US"/>
        </a:p>
      </dgm:t>
    </dgm:pt>
    <dgm:pt modelId="{BE4EF5B2-02D5-4BF2-9C9A-ECE80A11481B}" type="pres">
      <dgm:prSet presAssocID="{F5767D24-0DD0-444A-B69F-A45233F6B47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5E956D-5FC8-424B-B379-F3430EB189F4}" type="pres">
      <dgm:prSet presAssocID="{0DA3F580-093E-4973-A9AD-C5B9727E0A70}" presName="Name9" presStyleLbl="parChTrans1D2" presStyleIdx="5" presStyleCnt="7"/>
      <dgm:spPr/>
      <dgm:t>
        <a:bodyPr/>
        <a:lstStyle/>
        <a:p>
          <a:endParaRPr lang="zh-TW" altLang="en-US"/>
        </a:p>
      </dgm:t>
    </dgm:pt>
    <dgm:pt modelId="{1DE05DF4-8906-40BE-B840-A28165238C6C}" type="pres">
      <dgm:prSet presAssocID="{0DA3F580-093E-4973-A9AD-C5B9727E0A70}" presName="connTx" presStyleLbl="parChTrans1D2" presStyleIdx="5" presStyleCnt="7"/>
      <dgm:spPr/>
      <dgm:t>
        <a:bodyPr/>
        <a:lstStyle/>
        <a:p>
          <a:endParaRPr lang="zh-TW" altLang="en-US"/>
        </a:p>
      </dgm:t>
    </dgm:pt>
    <dgm:pt modelId="{43052E10-0D62-4963-B5E9-A1F94A4B376B}" type="pres">
      <dgm:prSet presAssocID="{C0C1B8DD-DDC0-495A-A46E-6A8429D9D95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E42091-2CDE-41C7-914D-59B2718FB965}" type="pres">
      <dgm:prSet presAssocID="{35563DFF-59A1-49F9-9720-85C54FD469CC}" presName="Name9" presStyleLbl="parChTrans1D2" presStyleIdx="6" presStyleCnt="7"/>
      <dgm:spPr/>
      <dgm:t>
        <a:bodyPr/>
        <a:lstStyle/>
        <a:p>
          <a:endParaRPr lang="zh-TW" altLang="en-US"/>
        </a:p>
      </dgm:t>
    </dgm:pt>
    <dgm:pt modelId="{388E6596-6EA6-4CAC-9EEF-7C2DE7892C27}" type="pres">
      <dgm:prSet presAssocID="{35563DFF-59A1-49F9-9720-85C54FD469CC}" presName="connTx" presStyleLbl="parChTrans1D2" presStyleIdx="6" presStyleCnt="7"/>
      <dgm:spPr/>
      <dgm:t>
        <a:bodyPr/>
        <a:lstStyle/>
        <a:p>
          <a:endParaRPr lang="zh-TW" altLang="en-US"/>
        </a:p>
      </dgm:t>
    </dgm:pt>
    <dgm:pt modelId="{1343FA6E-55C1-4AB3-9DAA-DD1010E823F7}" type="pres">
      <dgm:prSet presAssocID="{7D3B6294-24CF-43C6-94AA-ED2CBE7DCFD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5B90E8-AA82-48DE-BB82-481F2FC64262}" type="presOf" srcId="{DA1DCEAB-3687-4BA2-9E6F-F9C665798599}" destId="{0A119A2E-3FB8-46EA-AAD7-75F8A1A6F532}" srcOrd="1" destOrd="0" presId="urn:microsoft.com/office/officeart/2005/8/layout/radial1"/>
    <dgm:cxn modelId="{5CC485D8-566C-4748-BAA5-3071850B9F8B}" type="presOf" srcId="{47750416-E5B5-4C1C-ADE4-EEB77679EFB9}" destId="{C9B20243-E251-48C9-A7EC-3B1E8A90E26B}" srcOrd="0" destOrd="0" presId="urn:microsoft.com/office/officeart/2005/8/layout/radial1"/>
    <dgm:cxn modelId="{7553AC38-5637-49C6-AD36-DA61090E2EFC}" srcId="{0D63C5B1-E4E3-4309-B423-09AE27D7FB51}" destId="{6A577932-9699-4C49-881A-76DBD1D7BBFB}" srcOrd="0" destOrd="0" parTransId="{D34CB790-EBC9-44A1-AE22-90175DAA436B}" sibTransId="{0F2A09AF-CC19-411F-8215-1CD686913FA3}"/>
    <dgm:cxn modelId="{433BE9C0-3C93-4E4A-8D5F-78D24837146D}" srcId="{6A577932-9699-4C49-881A-76DBD1D7BBFB}" destId="{F5767D24-0DD0-444A-B69F-A45233F6B475}" srcOrd="4" destOrd="0" parTransId="{07CD9C03-4FFA-49FF-BB07-544F134F5BB3}" sibTransId="{133552A9-4C65-4305-9EC9-03D1CE1FA6A9}"/>
    <dgm:cxn modelId="{F9D97B47-C04C-4A39-A596-4B730ADAFE9C}" type="presOf" srcId="{B090C83C-A446-4B31-BAD9-6D0A76779BC1}" destId="{3AAC0ABA-0D22-453E-B45F-6AD3D1E35B40}" srcOrd="0" destOrd="0" presId="urn:microsoft.com/office/officeart/2005/8/layout/radial1"/>
    <dgm:cxn modelId="{9599F0B4-63D6-4A9C-A1DC-452941F57073}" type="presOf" srcId="{07CD9C03-4FFA-49FF-BB07-544F134F5BB3}" destId="{D41DEF78-B4B8-423D-95D0-3A7291686A02}" srcOrd="0" destOrd="0" presId="urn:microsoft.com/office/officeart/2005/8/layout/radial1"/>
    <dgm:cxn modelId="{4D25C873-331E-4FDC-867A-A5561B06BF53}" srcId="{6A577932-9699-4C49-881A-76DBD1D7BBFB}" destId="{C0C1B8DD-DDC0-495A-A46E-6A8429D9D952}" srcOrd="5" destOrd="0" parTransId="{0DA3F580-093E-4973-A9AD-C5B9727E0A70}" sibTransId="{19C239C7-6245-420C-8C2F-96DE1BE3A871}"/>
    <dgm:cxn modelId="{4F96D86E-8DFB-4F45-95F7-F23A345D7FFE}" type="presOf" srcId="{6A577932-9699-4C49-881A-76DBD1D7BBFB}" destId="{1B55E3E2-DEF9-45FE-947D-AA40D768C888}" srcOrd="0" destOrd="0" presId="urn:microsoft.com/office/officeart/2005/8/layout/radial1"/>
    <dgm:cxn modelId="{437A86E3-C439-4718-A44C-A98EB793DEBB}" type="presOf" srcId="{0DA3F580-093E-4973-A9AD-C5B9727E0A70}" destId="{1DE05DF4-8906-40BE-B840-A28165238C6C}" srcOrd="1" destOrd="0" presId="urn:microsoft.com/office/officeart/2005/8/layout/radial1"/>
    <dgm:cxn modelId="{3EDD024C-F22A-413E-8029-6B71D8C52BC2}" type="presOf" srcId="{AF50274E-8977-4BBE-AE52-D7DAA629D99E}" destId="{A95605BB-A04C-4823-8E66-5025BAC110D7}" srcOrd="0" destOrd="0" presId="urn:microsoft.com/office/officeart/2005/8/layout/radial1"/>
    <dgm:cxn modelId="{D4751183-5C28-48B8-B39E-AE1CEB73ED79}" type="presOf" srcId="{9AFB7107-06A1-483F-B33D-39FB222E3DD5}" destId="{D0D6BE60-8BEA-47FE-BDED-0B2CD957735D}" srcOrd="0" destOrd="0" presId="urn:microsoft.com/office/officeart/2005/8/layout/radial1"/>
    <dgm:cxn modelId="{1281A248-42D1-4C85-BB20-59A3E73F0F61}" type="presOf" srcId="{35563DFF-59A1-49F9-9720-85C54FD469CC}" destId="{388E6596-6EA6-4CAC-9EEF-7C2DE7892C27}" srcOrd="1" destOrd="0" presId="urn:microsoft.com/office/officeart/2005/8/layout/radial1"/>
    <dgm:cxn modelId="{8CCA8B15-2EF7-4A69-891C-9BC89C487EB9}" type="presOf" srcId="{C0C1B8DD-DDC0-495A-A46E-6A8429D9D952}" destId="{43052E10-0D62-4963-B5E9-A1F94A4B376B}" srcOrd="0" destOrd="0" presId="urn:microsoft.com/office/officeart/2005/8/layout/radial1"/>
    <dgm:cxn modelId="{F4090A2E-F95F-4397-94C5-773CCBA717C1}" srcId="{6A577932-9699-4C49-881A-76DBD1D7BBFB}" destId="{9AFB7107-06A1-483F-B33D-39FB222E3DD5}" srcOrd="0" destOrd="0" parTransId="{DA1DCEAB-3687-4BA2-9E6F-F9C665798599}" sibTransId="{6C281056-75E7-4089-B0D1-EE123BE3A53E}"/>
    <dgm:cxn modelId="{FE362177-DCED-49D8-A5AC-DBB527CAF32B}" type="presOf" srcId="{0D63C5B1-E4E3-4309-B423-09AE27D7FB51}" destId="{0C543386-A843-46CC-85BF-49D759E98809}" srcOrd="0" destOrd="0" presId="urn:microsoft.com/office/officeart/2005/8/layout/radial1"/>
    <dgm:cxn modelId="{A1B5FEF4-F528-4767-905D-36789FC845BC}" srcId="{6A577932-9699-4C49-881A-76DBD1D7BBFB}" destId="{F71616EB-9A12-41D7-811A-B4A75A418F52}" srcOrd="3" destOrd="0" parTransId="{AF50274E-8977-4BBE-AE52-D7DAA629D99E}" sibTransId="{38AA2C3E-57C8-45E0-B7F6-0B03662926DC}"/>
    <dgm:cxn modelId="{471DB71C-7F1E-48F5-9ACE-B22639F55364}" type="presOf" srcId="{CE5E67B3-ECA5-4120-9DBD-D0D239109EFE}" destId="{EDAD6D69-ECBB-471E-8FDA-BDDE5CFBF863}" srcOrd="0" destOrd="0" presId="urn:microsoft.com/office/officeart/2005/8/layout/radial1"/>
    <dgm:cxn modelId="{198D5E0D-685D-4DD9-B6B6-8338CBECAF32}" type="presOf" srcId="{7D3B6294-24CF-43C6-94AA-ED2CBE7DCFD6}" destId="{1343FA6E-55C1-4AB3-9DAA-DD1010E823F7}" srcOrd="0" destOrd="0" presId="urn:microsoft.com/office/officeart/2005/8/layout/radial1"/>
    <dgm:cxn modelId="{49D1D5DB-4B59-471A-89F6-95B41255722E}" type="presOf" srcId="{0DA3F580-093E-4973-A9AD-C5B9727E0A70}" destId="{055E956D-5FC8-424B-B379-F3430EB189F4}" srcOrd="0" destOrd="0" presId="urn:microsoft.com/office/officeart/2005/8/layout/radial1"/>
    <dgm:cxn modelId="{254DADEC-605B-4060-9BF9-F908CFD83BA3}" type="presOf" srcId="{07CD9C03-4FFA-49FF-BB07-544F134F5BB3}" destId="{87D82BA7-A061-41E1-B32C-90BB0558470D}" srcOrd="1" destOrd="0" presId="urn:microsoft.com/office/officeart/2005/8/layout/radial1"/>
    <dgm:cxn modelId="{E38C316F-D110-460F-86B1-71F4CB6C71C1}" type="presOf" srcId="{F71616EB-9A12-41D7-811A-B4A75A418F52}" destId="{48DE995D-F1E9-4D18-A82F-3C4F954A44A8}" srcOrd="0" destOrd="0" presId="urn:microsoft.com/office/officeart/2005/8/layout/radial1"/>
    <dgm:cxn modelId="{FB038613-CB59-4ADF-A546-A0DF72187B31}" type="presOf" srcId="{AF50274E-8977-4BBE-AE52-D7DAA629D99E}" destId="{A143BB68-CD42-4B6E-BF2B-AEF3438407F9}" srcOrd="1" destOrd="0" presId="urn:microsoft.com/office/officeart/2005/8/layout/radial1"/>
    <dgm:cxn modelId="{CAE29EF0-3856-4EC4-9C6C-0DA7BF544C5B}" type="presOf" srcId="{DA1DCEAB-3687-4BA2-9E6F-F9C665798599}" destId="{4C865800-11DB-4511-A07E-7C6A9FCAF951}" srcOrd="0" destOrd="0" presId="urn:microsoft.com/office/officeart/2005/8/layout/radial1"/>
    <dgm:cxn modelId="{59799EE2-E4F6-442C-922C-BEAA90D96EC8}" srcId="{6A577932-9699-4C49-881A-76DBD1D7BBFB}" destId="{7D3B6294-24CF-43C6-94AA-ED2CBE7DCFD6}" srcOrd="6" destOrd="0" parTransId="{35563DFF-59A1-49F9-9720-85C54FD469CC}" sibTransId="{98A42D2B-FECA-4CF2-8416-203D3489FAFA}"/>
    <dgm:cxn modelId="{CEF86E18-E75C-4D7F-928F-C07DACB3593D}" type="presOf" srcId="{35563DFF-59A1-49F9-9720-85C54FD469CC}" destId="{B2E42091-2CDE-41C7-914D-59B2718FB965}" srcOrd="0" destOrd="0" presId="urn:microsoft.com/office/officeart/2005/8/layout/radial1"/>
    <dgm:cxn modelId="{DAA83A64-CF8B-4671-98BF-074CC723E3AB}" type="presOf" srcId="{47750416-E5B5-4C1C-ADE4-EEB77679EFB9}" destId="{0B1EBC9C-DA2B-4CDC-A2AF-946D415B403E}" srcOrd="1" destOrd="0" presId="urn:microsoft.com/office/officeart/2005/8/layout/radial1"/>
    <dgm:cxn modelId="{6F7D2A18-BE44-438B-9246-B8C1F85545C2}" srcId="{6A577932-9699-4C49-881A-76DBD1D7BBFB}" destId="{CE5E67B3-ECA5-4120-9DBD-D0D239109EFE}" srcOrd="2" destOrd="0" parTransId="{47750416-E5B5-4C1C-ADE4-EEB77679EFB9}" sibTransId="{A9012390-7BAD-479B-876C-6FB2B85BD3CC}"/>
    <dgm:cxn modelId="{3E702D9E-D8B8-4380-A919-BDB5F708B6BC}" type="presOf" srcId="{EEF65C8E-5BF0-4CFF-83E0-DE08384F4B4C}" destId="{DB183398-50CF-4DBD-BA66-6E1F7B59B58C}" srcOrd="1" destOrd="0" presId="urn:microsoft.com/office/officeart/2005/8/layout/radial1"/>
    <dgm:cxn modelId="{F0AB8126-A43A-4E4F-AC57-F948FF55460D}" type="presOf" srcId="{EEF65C8E-5BF0-4CFF-83E0-DE08384F4B4C}" destId="{4F91D11F-B036-4A96-AF2A-AFAFA2AD13B2}" srcOrd="0" destOrd="0" presId="urn:microsoft.com/office/officeart/2005/8/layout/radial1"/>
    <dgm:cxn modelId="{A300C6CC-6C5D-4C7D-A4C8-B540C4D1057A}" type="presOf" srcId="{F5767D24-0DD0-444A-B69F-A45233F6B475}" destId="{BE4EF5B2-02D5-4BF2-9C9A-ECE80A11481B}" srcOrd="0" destOrd="0" presId="urn:microsoft.com/office/officeart/2005/8/layout/radial1"/>
    <dgm:cxn modelId="{B044B6DA-4CE3-4D82-BF18-E33CA7048444}" srcId="{6A577932-9699-4C49-881A-76DBD1D7BBFB}" destId="{B090C83C-A446-4B31-BAD9-6D0A76779BC1}" srcOrd="1" destOrd="0" parTransId="{EEF65C8E-5BF0-4CFF-83E0-DE08384F4B4C}" sibTransId="{0F4F51E6-A09F-4933-BA96-B4D40B5D146B}"/>
    <dgm:cxn modelId="{80B42488-C997-469A-B4C2-5654F1822988}" type="presParOf" srcId="{0C543386-A843-46CC-85BF-49D759E98809}" destId="{1B55E3E2-DEF9-45FE-947D-AA40D768C888}" srcOrd="0" destOrd="0" presId="urn:microsoft.com/office/officeart/2005/8/layout/radial1"/>
    <dgm:cxn modelId="{06C3D863-799F-41F3-875C-BFED381757FF}" type="presParOf" srcId="{0C543386-A843-46CC-85BF-49D759E98809}" destId="{4C865800-11DB-4511-A07E-7C6A9FCAF951}" srcOrd="1" destOrd="0" presId="urn:microsoft.com/office/officeart/2005/8/layout/radial1"/>
    <dgm:cxn modelId="{20498A9C-6219-4140-A5C0-6D9AA291F704}" type="presParOf" srcId="{4C865800-11DB-4511-A07E-7C6A9FCAF951}" destId="{0A119A2E-3FB8-46EA-AAD7-75F8A1A6F532}" srcOrd="0" destOrd="0" presId="urn:microsoft.com/office/officeart/2005/8/layout/radial1"/>
    <dgm:cxn modelId="{9C38E8E0-35B0-4A44-B776-50AA963F9161}" type="presParOf" srcId="{0C543386-A843-46CC-85BF-49D759E98809}" destId="{D0D6BE60-8BEA-47FE-BDED-0B2CD957735D}" srcOrd="2" destOrd="0" presId="urn:microsoft.com/office/officeart/2005/8/layout/radial1"/>
    <dgm:cxn modelId="{57129327-39EA-471F-BF1C-36D4B3D07B01}" type="presParOf" srcId="{0C543386-A843-46CC-85BF-49D759E98809}" destId="{4F91D11F-B036-4A96-AF2A-AFAFA2AD13B2}" srcOrd="3" destOrd="0" presId="urn:microsoft.com/office/officeart/2005/8/layout/radial1"/>
    <dgm:cxn modelId="{509543A4-13C8-4EB3-BBFA-22AF0D99142E}" type="presParOf" srcId="{4F91D11F-B036-4A96-AF2A-AFAFA2AD13B2}" destId="{DB183398-50CF-4DBD-BA66-6E1F7B59B58C}" srcOrd="0" destOrd="0" presId="urn:microsoft.com/office/officeart/2005/8/layout/radial1"/>
    <dgm:cxn modelId="{49C6F559-16B8-47B6-B188-FAA8618CCA51}" type="presParOf" srcId="{0C543386-A843-46CC-85BF-49D759E98809}" destId="{3AAC0ABA-0D22-453E-B45F-6AD3D1E35B40}" srcOrd="4" destOrd="0" presId="urn:microsoft.com/office/officeart/2005/8/layout/radial1"/>
    <dgm:cxn modelId="{5B9A1F02-07D0-4512-9AB5-B52F6897F1E8}" type="presParOf" srcId="{0C543386-A843-46CC-85BF-49D759E98809}" destId="{C9B20243-E251-48C9-A7EC-3B1E8A90E26B}" srcOrd="5" destOrd="0" presId="urn:microsoft.com/office/officeart/2005/8/layout/radial1"/>
    <dgm:cxn modelId="{0102F5A7-FBD5-4697-B897-CD95DC35C4B6}" type="presParOf" srcId="{C9B20243-E251-48C9-A7EC-3B1E8A90E26B}" destId="{0B1EBC9C-DA2B-4CDC-A2AF-946D415B403E}" srcOrd="0" destOrd="0" presId="urn:microsoft.com/office/officeart/2005/8/layout/radial1"/>
    <dgm:cxn modelId="{7533D3AA-C174-4E0C-B98A-1B331C120656}" type="presParOf" srcId="{0C543386-A843-46CC-85BF-49D759E98809}" destId="{EDAD6D69-ECBB-471E-8FDA-BDDE5CFBF863}" srcOrd="6" destOrd="0" presId="urn:microsoft.com/office/officeart/2005/8/layout/radial1"/>
    <dgm:cxn modelId="{C6E8760C-2B42-46AD-8A6C-05208E9E88E4}" type="presParOf" srcId="{0C543386-A843-46CC-85BF-49D759E98809}" destId="{A95605BB-A04C-4823-8E66-5025BAC110D7}" srcOrd="7" destOrd="0" presId="urn:microsoft.com/office/officeart/2005/8/layout/radial1"/>
    <dgm:cxn modelId="{AC134163-EE85-499C-9BA6-F240899FDE7A}" type="presParOf" srcId="{A95605BB-A04C-4823-8E66-5025BAC110D7}" destId="{A143BB68-CD42-4B6E-BF2B-AEF3438407F9}" srcOrd="0" destOrd="0" presId="urn:microsoft.com/office/officeart/2005/8/layout/radial1"/>
    <dgm:cxn modelId="{B76B907C-CD46-415E-9CDB-1871EB8D3441}" type="presParOf" srcId="{0C543386-A843-46CC-85BF-49D759E98809}" destId="{48DE995D-F1E9-4D18-A82F-3C4F954A44A8}" srcOrd="8" destOrd="0" presId="urn:microsoft.com/office/officeart/2005/8/layout/radial1"/>
    <dgm:cxn modelId="{3124B6AF-7BEB-400B-B55C-41C2D3AF89B9}" type="presParOf" srcId="{0C543386-A843-46CC-85BF-49D759E98809}" destId="{D41DEF78-B4B8-423D-95D0-3A7291686A02}" srcOrd="9" destOrd="0" presId="urn:microsoft.com/office/officeart/2005/8/layout/radial1"/>
    <dgm:cxn modelId="{96F04E82-1566-4CEF-9EF6-28D679DCA479}" type="presParOf" srcId="{D41DEF78-B4B8-423D-95D0-3A7291686A02}" destId="{87D82BA7-A061-41E1-B32C-90BB0558470D}" srcOrd="0" destOrd="0" presId="urn:microsoft.com/office/officeart/2005/8/layout/radial1"/>
    <dgm:cxn modelId="{21D64F4F-B092-4354-95ED-8CBEADDAB1AE}" type="presParOf" srcId="{0C543386-A843-46CC-85BF-49D759E98809}" destId="{BE4EF5B2-02D5-4BF2-9C9A-ECE80A11481B}" srcOrd="10" destOrd="0" presId="urn:microsoft.com/office/officeart/2005/8/layout/radial1"/>
    <dgm:cxn modelId="{5DF8B8A7-644E-43AD-849A-CBDF4C19D079}" type="presParOf" srcId="{0C543386-A843-46CC-85BF-49D759E98809}" destId="{055E956D-5FC8-424B-B379-F3430EB189F4}" srcOrd="11" destOrd="0" presId="urn:microsoft.com/office/officeart/2005/8/layout/radial1"/>
    <dgm:cxn modelId="{1FD358C0-D765-4DD8-9B55-DA08AF6A2A27}" type="presParOf" srcId="{055E956D-5FC8-424B-B379-F3430EB189F4}" destId="{1DE05DF4-8906-40BE-B840-A28165238C6C}" srcOrd="0" destOrd="0" presId="urn:microsoft.com/office/officeart/2005/8/layout/radial1"/>
    <dgm:cxn modelId="{653E1E80-3E43-4AB9-A597-4722AD1B7935}" type="presParOf" srcId="{0C543386-A843-46CC-85BF-49D759E98809}" destId="{43052E10-0D62-4963-B5E9-A1F94A4B376B}" srcOrd="12" destOrd="0" presId="urn:microsoft.com/office/officeart/2005/8/layout/radial1"/>
    <dgm:cxn modelId="{55E6F9C9-736C-4AB0-9E2A-311DFA17C2A7}" type="presParOf" srcId="{0C543386-A843-46CC-85BF-49D759E98809}" destId="{B2E42091-2CDE-41C7-914D-59B2718FB965}" srcOrd="13" destOrd="0" presId="urn:microsoft.com/office/officeart/2005/8/layout/radial1"/>
    <dgm:cxn modelId="{4AD3677C-A470-46D3-BDAF-D98049C12DD4}" type="presParOf" srcId="{B2E42091-2CDE-41C7-914D-59B2718FB965}" destId="{388E6596-6EA6-4CAC-9EEF-7C2DE7892C27}" srcOrd="0" destOrd="0" presId="urn:microsoft.com/office/officeart/2005/8/layout/radial1"/>
    <dgm:cxn modelId="{EA8B14AB-EADB-480F-B307-71CD2F8A7AC4}" type="presParOf" srcId="{0C543386-A843-46CC-85BF-49D759E98809}" destId="{1343FA6E-55C1-4AB3-9DAA-DD1010E823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項目一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學院定位清楚，且訂有明確合理之教育目標，並據以規劃學生所需具備之核心能力與課程。院務發展推動與整合具成效，有利教育目標之達成</a:t>
          </a:r>
        </a:p>
        <a:p>
          <a:pPr algn="l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30400" indent="-230400" defTabSz="2889250">
            <a:lnSpc>
              <a:spcPct val="90000"/>
            </a:lnSpc>
            <a:spcBef>
              <a:spcPct val="0"/>
            </a:spcBef>
            <a:spcAft>
              <a:spcPts val="360"/>
            </a:spcAft>
            <a:buNone/>
          </a:pPr>
          <a:r>
            <a:rPr lang="zh-TW" altLang="zh-TW" sz="2000" b="1" dirty="0" smtClean="0">
              <a:latin typeface="+mj-ea"/>
              <a:ea typeface="+mj-ea"/>
            </a:rPr>
            <a:t>目標、核心能力、課程與整合</a:t>
          </a:r>
          <a:endParaRPr lang="zh-TW" altLang="en-US" sz="2000" b="1" dirty="0" smtClean="0">
            <a:latin typeface="+mj-ea"/>
            <a:ea typeface="+mj-ea"/>
          </a:endParaRPr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just"/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1.1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學院之教育目標與核心能力及其制定情形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just"/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1.2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學院之課程規劃及其與教育目標和核心能力之關係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000C798E-D325-44BD-A99A-84F6E3EAB2B1}">
      <dgm:prSet custT="1"/>
      <dgm:spPr/>
      <dgm:t>
        <a:bodyPr/>
        <a:lstStyle/>
        <a:p>
          <a:pPr algn="just"/>
          <a:r>
            <a:rPr lang="en-US" alt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1.3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院務推動與整合作法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21914A4F-81C7-4CA8-B23F-CB9EF017C045}" type="parTrans" cxnId="{857920FA-D0A8-4F9A-83E7-BFCAD76F4D36}">
      <dgm:prSet/>
      <dgm:spPr/>
    </dgm:pt>
    <dgm:pt modelId="{F192BFE3-57B1-4043-B257-5FB1A006243C}" type="sibTrans" cxnId="{857920FA-D0A8-4F9A-83E7-BFCAD76F4D36}">
      <dgm:prSet/>
      <dgm:spPr/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F12DA04-696A-46EE-935D-F6471B2A2D24}" type="presOf" srcId="{CBA844D1-1D77-4AFA-8463-4B4C06F5E381}" destId="{8CDA4D2A-0B08-4FE3-88B5-24BAFC8F7AAA}" srcOrd="0" destOrd="0" presId="urn:microsoft.com/office/officeart/2005/8/layout/chevron2"/>
    <dgm:cxn modelId="{195A1CF0-49CA-46CE-A092-C75A4A11D272}" type="presOf" srcId="{A5B6B007-9555-44A8-B84E-F0A304D3218C}" destId="{6AA6F3BC-009C-442F-87B4-CA4985640F22}" srcOrd="0" destOrd="0" presId="urn:microsoft.com/office/officeart/2005/8/layout/chevron2"/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F1328847-AED9-4786-96E9-4B8CDDC49FAD}" type="presOf" srcId="{7B2BAA40-2B06-4145-ABF0-DBE966AC6EB8}" destId="{5D37E94C-0F63-4418-BE90-3E45FD1613C1}" srcOrd="0" destOrd="0" presId="urn:microsoft.com/office/officeart/2005/8/layout/chevron2"/>
    <dgm:cxn modelId="{9411BDFF-A1A6-4525-91D3-BB51156D9DE1}" type="presOf" srcId="{000C798E-D325-44BD-A99A-84F6E3EAB2B1}" destId="{8CDA4D2A-0B08-4FE3-88B5-24BAFC8F7AAA}" srcOrd="0" destOrd="3" presId="urn:microsoft.com/office/officeart/2005/8/layout/chevron2"/>
    <dgm:cxn modelId="{0F56B160-94BA-469E-9039-B5BE30ACF7CD}" type="presOf" srcId="{D7E6FC5E-F906-409A-9357-32DEA6AECB2C}" destId="{D98D684B-67C2-4CD7-ADB2-BE75AF709BE7}" srcOrd="0" destOrd="0" presId="urn:microsoft.com/office/officeart/2005/8/layout/chevron2"/>
    <dgm:cxn modelId="{E07CE6B0-3CD0-4E0F-A5B1-B2C74F9CBC6B}" type="presOf" srcId="{10C28809-092B-4CD9-9094-717B2CDD1866}" destId="{8CDA4D2A-0B08-4FE3-88B5-24BAFC8F7AAA}" srcOrd="0" destOrd="2" presId="urn:microsoft.com/office/officeart/2005/8/layout/chevron2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496D2F2F-833C-4579-B9A5-3C13595FA33B}" type="presOf" srcId="{F1239244-FCAD-4DEC-808F-3941154C29B8}" destId="{4B8114B0-C815-4722-98DB-AED994C1C57E}" srcOrd="0" destOrd="0" presId="urn:microsoft.com/office/officeart/2005/8/layout/chevron2"/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5EB0299A-F467-4613-881F-201CF22C5EB4}" type="presOf" srcId="{E14E2697-B55E-41DD-921D-AD0B876C1465}" destId="{8CDA4D2A-0B08-4FE3-88B5-24BAFC8F7AAA}" srcOrd="0" destOrd="4" presId="urn:microsoft.com/office/officeart/2005/8/layout/chevron2"/>
    <dgm:cxn modelId="{E48994B5-B508-436A-8634-F529384DCFAA}" srcId="{D7E6FC5E-F906-409A-9357-32DEA6AECB2C}" destId="{E14E2697-B55E-41DD-921D-AD0B876C1465}" srcOrd="4" destOrd="0" parTransId="{C9AFAA6F-2932-4B1C-9566-D511B617DA15}" sibTransId="{77CD13E2-19A8-4170-A256-E13770226DBD}"/>
    <dgm:cxn modelId="{A14104FA-80C0-4139-9E43-1CDE6DE5A168}" type="presOf" srcId="{476E77ED-556E-4889-AD0B-4F1CA878B1F1}" destId="{4B8114B0-C815-4722-98DB-AED994C1C57E}" srcOrd="0" destOrd="1" presId="urn:microsoft.com/office/officeart/2005/8/layout/chevron2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7D3F2046-F939-46E1-8EE6-231F493ABD10}" type="presOf" srcId="{BAE25B30-51C6-406B-A846-A552D8826EB2}" destId="{56B28C76-4E25-4C7D-8403-B1BB26EE954C}" srcOrd="0" destOrd="0" presId="urn:microsoft.com/office/officeart/2005/8/layout/chevron2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857920FA-D0A8-4F9A-83E7-BFCAD76F4D36}" srcId="{D7E6FC5E-F906-409A-9357-32DEA6AECB2C}" destId="{000C798E-D325-44BD-A99A-84F6E3EAB2B1}" srcOrd="3" destOrd="0" parTransId="{21914A4F-81C7-4CA8-B23F-CB9EF017C045}" sibTransId="{F192BFE3-57B1-4043-B257-5FB1A006243C}"/>
    <dgm:cxn modelId="{55E02BD0-C26C-4255-831D-819C1B782708}" type="presOf" srcId="{DAA5FC68-C17A-4E21-9A96-CD8119D72B40}" destId="{8CDA4D2A-0B08-4FE3-88B5-24BAFC8F7AAA}" srcOrd="0" destOrd="1" presId="urn:microsoft.com/office/officeart/2005/8/layout/chevron2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8A98CF06-75E1-446D-ACC1-D805D1E8EE90}" type="presOf" srcId="{FE8CD42D-8AA7-4F66-86D8-DA437E020108}" destId="{643AFEC8-F459-4790-9D74-7D2A00F1145C}" srcOrd="0" destOrd="0" presId="urn:microsoft.com/office/officeart/2005/8/layout/chevron2"/>
    <dgm:cxn modelId="{E2CFF8F1-4D2E-45E0-8FE5-5873524E8645}" type="presParOf" srcId="{56B28C76-4E25-4C7D-8403-B1BB26EE954C}" destId="{39CEEEA4-1124-428C-BBBB-6E324F04085D}" srcOrd="0" destOrd="0" presId="urn:microsoft.com/office/officeart/2005/8/layout/chevron2"/>
    <dgm:cxn modelId="{F8594C48-38AF-436D-BAAC-5F3BE22F174C}" type="presParOf" srcId="{39CEEEA4-1124-428C-BBBB-6E324F04085D}" destId="{6AA6F3BC-009C-442F-87B4-CA4985640F22}" srcOrd="0" destOrd="0" presId="urn:microsoft.com/office/officeart/2005/8/layout/chevron2"/>
    <dgm:cxn modelId="{8FDCE828-0A58-44E0-9847-D72CDDE344C5}" type="presParOf" srcId="{39CEEEA4-1124-428C-BBBB-6E324F04085D}" destId="{643AFEC8-F459-4790-9D74-7D2A00F1145C}" srcOrd="1" destOrd="0" presId="urn:microsoft.com/office/officeart/2005/8/layout/chevron2"/>
    <dgm:cxn modelId="{34A35E3F-127B-4BE0-833E-EC0A4F392F65}" type="presParOf" srcId="{56B28C76-4E25-4C7D-8403-B1BB26EE954C}" destId="{1B0A7C2D-D140-4CE7-93A5-5ACFC353D121}" srcOrd="1" destOrd="0" presId="urn:microsoft.com/office/officeart/2005/8/layout/chevron2"/>
    <dgm:cxn modelId="{86687672-8441-4D68-9452-10046E5DC05E}" type="presParOf" srcId="{56B28C76-4E25-4C7D-8403-B1BB26EE954C}" destId="{C4AD7FAA-9C46-4E1F-99B4-32CBE2694B0B}" srcOrd="2" destOrd="0" presId="urn:microsoft.com/office/officeart/2005/8/layout/chevron2"/>
    <dgm:cxn modelId="{81EF7ECF-25D3-43A3-B461-2E6F5C9EACF6}" type="presParOf" srcId="{C4AD7FAA-9C46-4E1F-99B4-32CBE2694B0B}" destId="{5D37E94C-0F63-4418-BE90-3E45FD1613C1}" srcOrd="0" destOrd="0" presId="urn:microsoft.com/office/officeart/2005/8/layout/chevron2"/>
    <dgm:cxn modelId="{6674F465-EA88-4B75-A507-6B09D378D7B5}" type="presParOf" srcId="{C4AD7FAA-9C46-4E1F-99B4-32CBE2694B0B}" destId="{4B8114B0-C815-4722-98DB-AED994C1C57E}" srcOrd="1" destOrd="0" presId="urn:microsoft.com/office/officeart/2005/8/layout/chevron2"/>
    <dgm:cxn modelId="{77672F0C-0105-4E9E-AF10-D9C06D09A8CF}" type="presParOf" srcId="{56B28C76-4E25-4C7D-8403-B1BB26EE954C}" destId="{7F3E0EF3-0652-44CB-BFDE-252A4830ECEA}" srcOrd="3" destOrd="0" presId="urn:microsoft.com/office/officeart/2005/8/layout/chevron2"/>
    <dgm:cxn modelId="{ABD712BD-879A-456F-90A2-C654E209B171}" type="presParOf" srcId="{56B28C76-4E25-4C7D-8403-B1BB26EE954C}" destId="{C88E1A38-93A8-4208-A36D-C0906D926E9B}" srcOrd="4" destOrd="0" presId="urn:microsoft.com/office/officeart/2005/8/layout/chevron2"/>
    <dgm:cxn modelId="{E9F87496-AB8C-423E-B8CA-30C23C79C5AE}" type="presParOf" srcId="{C88E1A38-93A8-4208-A36D-C0906D926E9B}" destId="{D98D684B-67C2-4CD7-ADB2-BE75AF709BE7}" srcOrd="0" destOrd="0" presId="urn:microsoft.com/office/officeart/2005/8/layout/chevron2"/>
    <dgm:cxn modelId="{EBD72508-3F6E-4106-9178-0D68BE771E02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項目一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F130B74-07E8-4CF1-9A87-DC496A87D398}">
      <dgm:prSet custT="1"/>
      <dgm:spPr/>
      <dgm:t>
        <a:bodyPr/>
        <a:lstStyle/>
        <a:p>
          <a:pPr marL="230400" marR="0" indent="-23040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6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目標、核心能力與課程</a:t>
          </a:r>
          <a:endParaRPr lang="zh-TW" altLang="en-US" sz="2000" b="1" dirty="0" smtClean="0">
            <a:latin typeface="+mj-ea"/>
            <a:ea typeface="+mj-ea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3A13E5C2-B100-4729-8672-F736C4F929A2}" type="par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1F7A78CF-9B23-47F9-B949-21B50FC49728}" type="sib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班制定位清楚，且訂有明確合理之教育目標，並據以規劃學生所需具備之核心能力與課程，以利教育目標之達成</a:t>
          </a:r>
        </a:p>
        <a:p>
          <a:pPr algn="just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600" dirty="0"/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just"/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1.1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班制之教育目標與核心能力及其制定情形</a:t>
          </a:r>
          <a:endParaRPr lang="zh-TW" altLang="en-US" sz="2000" b="1" dirty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just"/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1.2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班制之課程規劃及其與教育目標與核心能力之關係</a:t>
          </a:r>
          <a:endParaRPr lang="zh-TW" altLang="en-US" sz="2000" b="1" dirty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1B3E67-6D6F-4CD7-957F-C92BA8477E46}" type="presOf" srcId="{10C28809-092B-4CD9-9094-717B2CDD1866}" destId="{8CDA4D2A-0B08-4FE3-88B5-24BAFC8F7AAA}" srcOrd="0" destOrd="2" presId="urn:microsoft.com/office/officeart/2005/8/layout/chevron2"/>
    <dgm:cxn modelId="{2AA4E0AA-4325-46F2-B6AB-1848752D62C9}" type="presOf" srcId="{FE8CD42D-8AA7-4F66-86D8-DA437E020108}" destId="{643AFEC8-F459-4790-9D74-7D2A00F1145C}" srcOrd="0" destOrd="0" presId="urn:microsoft.com/office/officeart/2005/8/layout/chevron2"/>
    <dgm:cxn modelId="{C4D46A03-9125-43A3-A8B8-8E30A8C558F4}" type="presOf" srcId="{E14E2697-B55E-41DD-921D-AD0B876C1465}" destId="{8CDA4D2A-0B08-4FE3-88B5-24BAFC8F7AAA}" srcOrd="0" destOrd="3" presId="urn:microsoft.com/office/officeart/2005/8/layout/chevron2"/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C6949493-E38F-41AC-8212-879C3A9F0081}" type="presOf" srcId="{7B2BAA40-2B06-4145-ABF0-DBE966AC6EB8}" destId="{5D37E94C-0F63-4418-BE90-3E45FD1613C1}" srcOrd="0" destOrd="0" presId="urn:microsoft.com/office/officeart/2005/8/layout/chevron2"/>
    <dgm:cxn modelId="{DE39D35D-EA39-443A-BC00-B051795F77B6}" type="presOf" srcId="{A5B6B007-9555-44A8-B84E-F0A304D3218C}" destId="{6AA6F3BC-009C-442F-87B4-CA4985640F22}" srcOrd="0" destOrd="0" presId="urn:microsoft.com/office/officeart/2005/8/layout/chevron2"/>
    <dgm:cxn modelId="{49802C81-91BB-42B6-9B1A-FFAF18E7E141}" type="presOf" srcId="{BAE25B30-51C6-406B-A846-A552D8826EB2}" destId="{56B28C76-4E25-4C7D-8403-B1BB26EE954C}" srcOrd="0" destOrd="0" presId="urn:microsoft.com/office/officeart/2005/8/layout/chevron2"/>
    <dgm:cxn modelId="{D4C0236B-9990-4DB5-B6B6-FC6DD2FE28FE}" srcId="{A5B6B007-9555-44A8-B84E-F0A304D3218C}" destId="{4F130B74-07E8-4CF1-9A87-DC496A87D398}" srcOrd="1" destOrd="0" parTransId="{3A13E5C2-B100-4729-8672-F736C4F929A2}" sibTransId="{1F7A78CF-9B23-47F9-B949-21B50FC49728}"/>
    <dgm:cxn modelId="{5CE97F17-74DA-4BA8-8F1C-3814F05A3114}" type="presOf" srcId="{CBA844D1-1D77-4AFA-8463-4B4C06F5E381}" destId="{8CDA4D2A-0B08-4FE3-88B5-24BAFC8F7AAA}" srcOrd="0" destOrd="0" presId="urn:microsoft.com/office/officeart/2005/8/layout/chevron2"/>
    <dgm:cxn modelId="{670E5472-4C64-4722-8932-6D2C20E371CD}" type="presOf" srcId="{476E77ED-556E-4889-AD0B-4F1CA878B1F1}" destId="{4B8114B0-C815-4722-98DB-AED994C1C57E}" srcOrd="0" destOrd="1" presId="urn:microsoft.com/office/officeart/2005/8/layout/chevron2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E48994B5-B508-436A-8634-F529384DCFAA}" srcId="{D7E6FC5E-F906-409A-9357-32DEA6AECB2C}" destId="{E14E2697-B55E-41DD-921D-AD0B876C1465}" srcOrd="3" destOrd="0" parTransId="{C9AFAA6F-2932-4B1C-9566-D511B617DA15}" sibTransId="{77CD13E2-19A8-4170-A256-E13770226DBD}"/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D0AE93F8-5E1E-43F7-9C50-748A6A73DD36}" type="presOf" srcId="{DAA5FC68-C17A-4E21-9A96-CD8119D72B40}" destId="{8CDA4D2A-0B08-4FE3-88B5-24BAFC8F7AAA}" srcOrd="0" destOrd="1" presId="urn:microsoft.com/office/officeart/2005/8/layout/chevron2"/>
    <dgm:cxn modelId="{4DE4AC87-01C6-46BF-BE70-1A14A8030315}" type="presOf" srcId="{D7E6FC5E-F906-409A-9357-32DEA6AECB2C}" destId="{D98D684B-67C2-4CD7-ADB2-BE75AF709BE7}" srcOrd="0" destOrd="0" presId="urn:microsoft.com/office/officeart/2005/8/layout/chevron2"/>
    <dgm:cxn modelId="{837FCD12-8D3F-467A-A79A-FA784E412DA4}" type="presOf" srcId="{F1239244-FCAD-4DEC-808F-3941154C29B8}" destId="{4B8114B0-C815-4722-98DB-AED994C1C57E}" srcOrd="0" destOrd="0" presId="urn:microsoft.com/office/officeart/2005/8/layout/chevron2"/>
    <dgm:cxn modelId="{1306BAF4-4A3A-40F2-8AAD-0231C3A84F80}" type="presOf" srcId="{4F130B74-07E8-4CF1-9A87-DC496A87D398}" destId="{643AFEC8-F459-4790-9D74-7D2A00F1145C}" srcOrd="0" destOrd="1" presId="urn:microsoft.com/office/officeart/2005/8/layout/chevron2"/>
    <dgm:cxn modelId="{B81C5B9D-AC0E-4D6C-BC61-5349F0132D3C}" type="presParOf" srcId="{56B28C76-4E25-4C7D-8403-B1BB26EE954C}" destId="{39CEEEA4-1124-428C-BBBB-6E324F04085D}" srcOrd="0" destOrd="0" presId="urn:microsoft.com/office/officeart/2005/8/layout/chevron2"/>
    <dgm:cxn modelId="{058EE4F6-5A9F-4338-B042-35F056FE4AD3}" type="presParOf" srcId="{39CEEEA4-1124-428C-BBBB-6E324F04085D}" destId="{6AA6F3BC-009C-442F-87B4-CA4985640F22}" srcOrd="0" destOrd="0" presId="urn:microsoft.com/office/officeart/2005/8/layout/chevron2"/>
    <dgm:cxn modelId="{AE05DC84-B77C-48C0-BCA9-C240AB6B8A73}" type="presParOf" srcId="{39CEEEA4-1124-428C-BBBB-6E324F04085D}" destId="{643AFEC8-F459-4790-9D74-7D2A00F1145C}" srcOrd="1" destOrd="0" presId="urn:microsoft.com/office/officeart/2005/8/layout/chevron2"/>
    <dgm:cxn modelId="{DD42B0DB-CE3A-44FD-A646-45F66D6408E9}" type="presParOf" srcId="{56B28C76-4E25-4C7D-8403-B1BB26EE954C}" destId="{1B0A7C2D-D140-4CE7-93A5-5ACFC353D121}" srcOrd="1" destOrd="0" presId="urn:microsoft.com/office/officeart/2005/8/layout/chevron2"/>
    <dgm:cxn modelId="{5E938AEF-B841-49A2-992F-DCF9CA0C8985}" type="presParOf" srcId="{56B28C76-4E25-4C7D-8403-B1BB26EE954C}" destId="{C4AD7FAA-9C46-4E1F-99B4-32CBE2694B0B}" srcOrd="2" destOrd="0" presId="urn:microsoft.com/office/officeart/2005/8/layout/chevron2"/>
    <dgm:cxn modelId="{74E0FCD0-3B52-4E33-BBC0-EDFDAC54873D}" type="presParOf" srcId="{C4AD7FAA-9C46-4E1F-99B4-32CBE2694B0B}" destId="{5D37E94C-0F63-4418-BE90-3E45FD1613C1}" srcOrd="0" destOrd="0" presId="urn:microsoft.com/office/officeart/2005/8/layout/chevron2"/>
    <dgm:cxn modelId="{FC8B9C4D-2227-408A-8312-AEB855A56D4E}" type="presParOf" srcId="{C4AD7FAA-9C46-4E1F-99B4-32CBE2694B0B}" destId="{4B8114B0-C815-4722-98DB-AED994C1C57E}" srcOrd="1" destOrd="0" presId="urn:microsoft.com/office/officeart/2005/8/layout/chevron2"/>
    <dgm:cxn modelId="{D69ABF8B-F4FD-4ED1-9C6E-ABBC749F4E74}" type="presParOf" srcId="{56B28C76-4E25-4C7D-8403-B1BB26EE954C}" destId="{7F3E0EF3-0652-44CB-BFDE-252A4830ECEA}" srcOrd="3" destOrd="0" presId="urn:microsoft.com/office/officeart/2005/8/layout/chevron2"/>
    <dgm:cxn modelId="{99C8E018-72F6-4E28-B6CC-31334A360AB5}" type="presParOf" srcId="{56B28C76-4E25-4C7D-8403-B1BB26EE954C}" destId="{C88E1A38-93A8-4208-A36D-C0906D926E9B}" srcOrd="4" destOrd="0" presId="urn:microsoft.com/office/officeart/2005/8/layout/chevron2"/>
    <dgm:cxn modelId="{2C1821B1-902F-4483-A0DA-3416A84316D5}" type="presParOf" srcId="{C88E1A38-93A8-4208-A36D-C0906D926E9B}" destId="{D98D684B-67C2-4CD7-ADB2-BE75AF709BE7}" srcOrd="0" destOrd="0" presId="urn:microsoft.com/office/officeart/2005/8/layout/chevron2"/>
    <dgm:cxn modelId="{03A879AE-A34A-40EB-8653-4F58E6B6EA1B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</a:t>
          </a:r>
          <a:r>
            <a:rPr lang="zh-TW" altLang="en-US" sz="2000" b="1" dirty="0" smtClean="0">
              <a:latin typeface="+mj-ea"/>
              <a:ea typeface="+mj-ea"/>
            </a:rPr>
            <a:t>二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F130B74-07E8-4CF1-9A87-DC496A87D398}">
      <dgm:prSet custT="1"/>
      <dgm:spPr/>
      <dgm:t>
        <a:bodyPr/>
        <a:lstStyle/>
        <a:p>
          <a:pPr marL="230400" marR="0" indent="-23040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6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教師、教學與支持系統</a:t>
          </a:r>
          <a:endParaRPr lang="zh-TW" altLang="en-US" sz="2000" b="1" dirty="0" smtClean="0">
            <a:latin typeface="+mj-ea"/>
            <a:ea typeface="+mj-ea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3A13E5C2-B100-4729-8672-F736C4F929A2}" type="par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1F7A78CF-9B23-47F9-B949-21B50FC49728}" type="sib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確保辦學品質之教師質量、教學品質以及支持系統的建置與落實情形</a:t>
          </a:r>
        </a:p>
        <a:p>
          <a:pPr algn="l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600" dirty="0"/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just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2</a:t>
          </a:r>
          <a:r>
            <a:rPr 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.1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教師組成與聘用機制及其與教育目標、核心能力</a:t>
          </a:r>
          <a:r>
            <a:rPr lang="zh-TW" sz="1600" b="1" smtClean="0">
              <a:latin typeface="Times New Roman" pitchFamily="18" charset="0"/>
              <a:ea typeface="+mj-ea"/>
              <a:cs typeface="Times New Roman" pitchFamily="18" charset="0"/>
            </a:rPr>
            <a:t>與學生學習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需求之關係</a:t>
          </a:r>
          <a:endParaRPr lang="zh-TW" altLang="en-US" sz="16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just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2</a:t>
          </a:r>
          <a:r>
            <a:rPr 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.2</a:t>
          </a:r>
          <a:r>
            <a:rPr lang="zh-TW" alt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教師教學與學習評量及其與教育目標、核心能力與學生學習需求之關係</a:t>
          </a: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689C7E34-CA38-4303-823A-36D473C99825}">
      <dgm:prSet custT="1"/>
      <dgm:spPr/>
      <dgm:t>
        <a:bodyPr/>
        <a:lstStyle/>
        <a:p>
          <a:pPr algn="just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2</a:t>
          </a:r>
          <a:r>
            <a:rPr 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.</a:t>
          </a:r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3</a:t>
          </a:r>
          <a:r>
            <a:rPr lang="zh-TW" alt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教師教學專業發展及其支持系統建置與落實情形</a:t>
          </a:r>
        </a:p>
      </dgm:t>
    </dgm:pt>
    <dgm:pt modelId="{C9F8A88A-B3B6-4F1A-959D-FF4BE405F7E9}" type="parTrans" cxnId="{B4A5CAF2-8DAD-41E0-8957-BEA5427F5D9A}">
      <dgm:prSet/>
      <dgm:spPr/>
      <dgm:t>
        <a:bodyPr/>
        <a:lstStyle/>
        <a:p>
          <a:endParaRPr lang="zh-TW" altLang="en-US"/>
        </a:p>
      </dgm:t>
    </dgm:pt>
    <dgm:pt modelId="{1AB9AC12-0C5F-44E9-9FFA-B643C44310C7}" type="sibTrans" cxnId="{B4A5CAF2-8DAD-41E0-8957-BEA5427F5D9A}">
      <dgm:prSet/>
      <dgm:spPr/>
      <dgm:t>
        <a:bodyPr/>
        <a:lstStyle/>
        <a:p>
          <a:endParaRPr lang="zh-TW" altLang="en-US"/>
        </a:p>
      </dgm:t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 custLinFactNeighborX="-66" custLinFactNeighborY="-13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B4A5CAF2-8DAD-41E0-8957-BEA5427F5D9A}" srcId="{D7E6FC5E-F906-409A-9357-32DEA6AECB2C}" destId="{689C7E34-CA38-4303-823A-36D473C99825}" srcOrd="3" destOrd="0" parTransId="{C9F8A88A-B3B6-4F1A-959D-FF4BE405F7E9}" sibTransId="{1AB9AC12-0C5F-44E9-9FFA-B643C44310C7}"/>
    <dgm:cxn modelId="{B4BB443B-8C53-4F0B-8C70-7D57E0566FB3}" type="presOf" srcId="{CBA844D1-1D77-4AFA-8463-4B4C06F5E381}" destId="{8CDA4D2A-0B08-4FE3-88B5-24BAFC8F7AAA}" srcOrd="0" destOrd="0" presId="urn:microsoft.com/office/officeart/2005/8/layout/chevron2"/>
    <dgm:cxn modelId="{417EAF9C-7AFB-4FFF-9DED-B3FEF2493C97}" type="presOf" srcId="{689C7E34-CA38-4303-823A-36D473C99825}" destId="{8CDA4D2A-0B08-4FE3-88B5-24BAFC8F7AAA}" srcOrd="0" destOrd="3" presId="urn:microsoft.com/office/officeart/2005/8/layout/chevron2"/>
    <dgm:cxn modelId="{28DFA518-932C-48FD-9C44-0DE3153BB7DF}" type="presOf" srcId="{4F130B74-07E8-4CF1-9A87-DC496A87D398}" destId="{643AFEC8-F459-4790-9D74-7D2A00F1145C}" srcOrd="0" destOrd="1" presId="urn:microsoft.com/office/officeart/2005/8/layout/chevron2"/>
    <dgm:cxn modelId="{864908F5-F0CE-4DF5-8BC4-009D6EB7543F}" type="presOf" srcId="{BAE25B30-51C6-406B-A846-A552D8826EB2}" destId="{56B28C76-4E25-4C7D-8403-B1BB26EE954C}" srcOrd="0" destOrd="0" presId="urn:microsoft.com/office/officeart/2005/8/layout/chevron2"/>
    <dgm:cxn modelId="{9585BD65-2128-4B6E-9811-5C793E636CB1}" type="presOf" srcId="{F1239244-FCAD-4DEC-808F-3941154C29B8}" destId="{4B8114B0-C815-4722-98DB-AED994C1C57E}" srcOrd="0" destOrd="0" presId="urn:microsoft.com/office/officeart/2005/8/layout/chevron2"/>
    <dgm:cxn modelId="{D4C0236B-9990-4DB5-B6B6-FC6DD2FE28FE}" srcId="{A5B6B007-9555-44A8-B84E-F0A304D3218C}" destId="{4F130B74-07E8-4CF1-9A87-DC496A87D398}" srcOrd="1" destOrd="0" parTransId="{3A13E5C2-B100-4729-8672-F736C4F929A2}" sibTransId="{1F7A78CF-9B23-47F9-B949-21B50FC49728}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73528FFD-742A-466B-AD83-005B9E40ED58}" type="presOf" srcId="{DAA5FC68-C17A-4E21-9A96-CD8119D72B40}" destId="{8CDA4D2A-0B08-4FE3-88B5-24BAFC8F7AAA}" srcOrd="0" destOrd="1" presId="urn:microsoft.com/office/officeart/2005/8/layout/chevron2"/>
    <dgm:cxn modelId="{B6C04F33-A2EF-4719-8AA1-F19F2AE63B3A}" type="presOf" srcId="{A5B6B007-9555-44A8-B84E-F0A304D3218C}" destId="{6AA6F3BC-009C-442F-87B4-CA4985640F22}" srcOrd="0" destOrd="0" presId="urn:microsoft.com/office/officeart/2005/8/layout/chevron2"/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08DCB501-7986-45A9-977C-C38CD861D8E3}" type="presOf" srcId="{E14E2697-B55E-41DD-921D-AD0B876C1465}" destId="{8CDA4D2A-0B08-4FE3-88B5-24BAFC8F7AAA}" srcOrd="0" destOrd="4" presId="urn:microsoft.com/office/officeart/2005/8/layout/chevron2"/>
    <dgm:cxn modelId="{668BCAAF-8169-472E-8888-5B76BE8E96D9}" type="presOf" srcId="{7B2BAA40-2B06-4145-ABF0-DBE966AC6EB8}" destId="{5D37E94C-0F63-4418-BE90-3E45FD1613C1}" srcOrd="0" destOrd="0" presId="urn:microsoft.com/office/officeart/2005/8/layout/chevron2"/>
    <dgm:cxn modelId="{C478AB26-F6E3-4320-A486-9204EB1ECFE1}" type="presOf" srcId="{10C28809-092B-4CD9-9094-717B2CDD1866}" destId="{8CDA4D2A-0B08-4FE3-88B5-24BAFC8F7AAA}" srcOrd="0" destOrd="2" presId="urn:microsoft.com/office/officeart/2005/8/layout/chevron2"/>
    <dgm:cxn modelId="{E48994B5-B508-436A-8634-F529384DCFAA}" srcId="{D7E6FC5E-F906-409A-9357-32DEA6AECB2C}" destId="{E14E2697-B55E-41DD-921D-AD0B876C1465}" srcOrd="4" destOrd="0" parTransId="{C9AFAA6F-2932-4B1C-9566-D511B617DA15}" sibTransId="{77CD13E2-19A8-4170-A256-E13770226DBD}"/>
    <dgm:cxn modelId="{2E915F06-FFE3-42F4-8FB6-7B7BDB39F836}" type="presOf" srcId="{D7E6FC5E-F906-409A-9357-32DEA6AECB2C}" destId="{D98D684B-67C2-4CD7-ADB2-BE75AF709BE7}" srcOrd="0" destOrd="0" presId="urn:microsoft.com/office/officeart/2005/8/layout/chevron2"/>
    <dgm:cxn modelId="{B82D8857-9F73-43B8-96B4-CF2D140F5291}" type="presOf" srcId="{476E77ED-556E-4889-AD0B-4F1CA878B1F1}" destId="{4B8114B0-C815-4722-98DB-AED994C1C57E}" srcOrd="0" destOrd="1" presId="urn:microsoft.com/office/officeart/2005/8/layout/chevron2"/>
    <dgm:cxn modelId="{3BFBE8DD-67B8-4ED3-A210-295BD95B81D4}" type="presOf" srcId="{FE8CD42D-8AA7-4F66-86D8-DA437E020108}" destId="{643AFEC8-F459-4790-9D74-7D2A00F1145C}" srcOrd="0" destOrd="0" presId="urn:microsoft.com/office/officeart/2005/8/layout/chevron2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8AC12E5F-8577-402C-828D-F9194FE988D3}" type="presParOf" srcId="{56B28C76-4E25-4C7D-8403-B1BB26EE954C}" destId="{39CEEEA4-1124-428C-BBBB-6E324F04085D}" srcOrd="0" destOrd="0" presId="urn:microsoft.com/office/officeart/2005/8/layout/chevron2"/>
    <dgm:cxn modelId="{00445F8A-C7A6-42C2-A3DE-A0C1317AA60E}" type="presParOf" srcId="{39CEEEA4-1124-428C-BBBB-6E324F04085D}" destId="{6AA6F3BC-009C-442F-87B4-CA4985640F22}" srcOrd="0" destOrd="0" presId="urn:microsoft.com/office/officeart/2005/8/layout/chevron2"/>
    <dgm:cxn modelId="{B205695B-F0F1-47E7-A0B8-1E031046D31C}" type="presParOf" srcId="{39CEEEA4-1124-428C-BBBB-6E324F04085D}" destId="{643AFEC8-F459-4790-9D74-7D2A00F1145C}" srcOrd="1" destOrd="0" presId="urn:microsoft.com/office/officeart/2005/8/layout/chevron2"/>
    <dgm:cxn modelId="{1B77B848-8ED3-4B20-803C-95620AFF89CF}" type="presParOf" srcId="{56B28C76-4E25-4C7D-8403-B1BB26EE954C}" destId="{1B0A7C2D-D140-4CE7-93A5-5ACFC353D121}" srcOrd="1" destOrd="0" presId="urn:microsoft.com/office/officeart/2005/8/layout/chevron2"/>
    <dgm:cxn modelId="{BF845BDC-ED06-4467-A829-F8A12573C8B8}" type="presParOf" srcId="{56B28C76-4E25-4C7D-8403-B1BB26EE954C}" destId="{C4AD7FAA-9C46-4E1F-99B4-32CBE2694B0B}" srcOrd="2" destOrd="0" presId="urn:microsoft.com/office/officeart/2005/8/layout/chevron2"/>
    <dgm:cxn modelId="{DF7FEF9E-CF81-4CAB-A853-0831985FEF4D}" type="presParOf" srcId="{C4AD7FAA-9C46-4E1F-99B4-32CBE2694B0B}" destId="{5D37E94C-0F63-4418-BE90-3E45FD1613C1}" srcOrd="0" destOrd="0" presId="urn:microsoft.com/office/officeart/2005/8/layout/chevron2"/>
    <dgm:cxn modelId="{FFFFDFB7-6DDA-4B16-BBC8-4D35449B42F6}" type="presParOf" srcId="{C4AD7FAA-9C46-4E1F-99B4-32CBE2694B0B}" destId="{4B8114B0-C815-4722-98DB-AED994C1C57E}" srcOrd="1" destOrd="0" presId="urn:microsoft.com/office/officeart/2005/8/layout/chevron2"/>
    <dgm:cxn modelId="{EEB061D5-3DF4-473C-9BBC-151584742886}" type="presParOf" srcId="{56B28C76-4E25-4C7D-8403-B1BB26EE954C}" destId="{7F3E0EF3-0652-44CB-BFDE-252A4830ECEA}" srcOrd="3" destOrd="0" presId="urn:microsoft.com/office/officeart/2005/8/layout/chevron2"/>
    <dgm:cxn modelId="{20765531-31E3-414F-A75A-B1E2299BB3AE}" type="presParOf" srcId="{56B28C76-4E25-4C7D-8403-B1BB26EE954C}" destId="{C88E1A38-93A8-4208-A36D-C0906D926E9B}" srcOrd="4" destOrd="0" presId="urn:microsoft.com/office/officeart/2005/8/layout/chevron2"/>
    <dgm:cxn modelId="{E2AA23B7-498F-44D5-A69A-857FD27B651F}" type="presParOf" srcId="{C88E1A38-93A8-4208-A36D-C0906D926E9B}" destId="{D98D684B-67C2-4CD7-ADB2-BE75AF709BE7}" srcOrd="0" destOrd="0" presId="urn:microsoft.com/office/officeart/2005/8/layout/chevron2"/>
    <dgm:cxn modelId="{E29689CC-0A16-47FD-9E6E-F3568D7DDE99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</a:t>
          </a:r>
          <a:r>
            <a:rPr lang="zh-TW" altLang="en-US" sz="2000" b="1" dirty="0" smtClean="0">
              <a:latin typeface="+mj-ea"/>
              <a:ea typeface="+mj-ea"/>
            </a:rPr>
            <a:t>三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F130B74-07E8-4CF1-9A87-DC496A87D398}">
      <dgm:prSet custT="1"/>
      <dgm:spPr/>
      <dgm:t>
        <a:bodyPr/>
        <a:lstStyle/>
        <a:p>
          <a:pPr marL="230400" marR="0" indent="-23040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6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學生、學習與支持系統</a:t>
          </a:r>
          <a:endParaRPr lang="zh-TW" altLang="en-US" sz="2000" b="1" dirty="0" smtClean="0">
            <a:latin typeface="+mj-ea"/>
            <a:ea typeface="+mj-ea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3A13E5C2-B100-4729-8672-F736C4F929A2}" type="par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1F7A78CF-9B23-47F9-B949-21B50FC49728}" type="sib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學生招生與入學輔導、課業學習、其他學習及其支持系統有妥適的規劃與實施，並具成效</a:t>
          </a:r>
        </a:p>
        <a:p>
          <a:pPr algn="l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600" dirty="0"/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l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3</a:t>
          </a:r>
          <a:r>
            <a:rPr 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.1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學生組成、招生與入學輔導之規劃與執行情形</a:t>
          </a:r>
          <a:endParaRPr lang="zh-TW" altLang="en-US" sz="16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l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3</a:t>
          </a:r>
          <a:r>
            <a:rPr lang="en-US" sz="1600" b="1" dirty="0" smtClean="0">
              <a:latin typeface="Times New Roman" pitchFamily="18" charset="0"/>
              <a:ea typeface="+mj-ea"/>
              <a:cs typeface="Times New Roman" pitchFamily="18" charset="0"/>
            </a:rPr>
            <a:t>.2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學生課業學習、支持系統及其成效</a:t>
          </a:r>
          <a:endParaRPr lang="zh-TW" altLang="en-US" sz="16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9C2BAAF5-6B19-4EE6-86D6-33968AFA8E6A}">
      <dgm:prSet custT="1"/>
      <dgm:spPr/>
      <dgm:t>
        <a:bodyPr/>
        <a:lstStyle/>
        <a:p>
          <a:pPr algn="just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3.3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學生其他學習、支持系統及其成效</a:t>
          </a:r>
          <a:endParaRPr lang="zh-TW" altLang="en-US" sz="16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28BC698C-4A1D-41BB-8DF2-79161026661C}" type="parTrans" cxnId="{0FB38584-4BBA-4D06-BF37-CB4500F43BC2}">
      <dgm:prSet/>
      <dgm:spPr/>
      <dgm:t>
        <a:bodyPr/>
        <a:lstStyle/>
        <a:p>
          <a:endParaRPr lang="zh-TW" altLang="en-US"/>
        </a:p>
      </dgm:t>
    </dgm:pt>
    <dgm:pt modelId="{095CBC39-477F-46F7-BB1C-CBB34D6A8B5C}" type="sibTrans" cxnId="{0FB38584-4BBA-4D06-BF37-CB4500F43BC2}">
      <dgm:prSet/>
      <dgm:spPr/>
      <dgm:t>
        <a:bodyPr/>
        <a:lstStyle/>
        <a:p>
          <a:endParaRPr lang="zh-TW" altLang="en-US"/>
        </a:p>
      </dgm:t>
    </dgm:pt>
    <dgm:pt modelId="{A96343FF-8F75-4646-8E17-89D0CCB5C215}">
      <dgm:prSet custT="1"/>
      <dgm:spPr/>
      <dgm:t>
        <a:bodyPr/>
        <a:lstStyle/>
        <a:p>
          <a:pPr algn="l"/>
          <a:r>
            <a:rPr lang="en-US" alt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3.4</a:t>
          </a:r>
          <a:r>
            <a:rPr lang="zh-TW" sz="1600" b="1" dirty="0" smtClean="0">
              <a:latin typeface="Times New Roman" pitchFamily="18" charset="0"/>
              <a:ea typeface="+mj-ea"/>
              <a:cs typeface="Times New Roman" pitchFamily="18" charset="0"/>
            </a:rPr>
            <a:t>畢業生表現與互動及其資料建置與運用情形</a:t>
          </a:r>
          <a:endParaRPr lang="zh-TW" altLang="en-US" sz="16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6D8E989-4E1E-4F63-A95A-7716FC2AC501}" type="parTrans" cxnId="{5F020BE1-5B00-401F-9936-2792F2403804}">
      <dgm:prSet/>
      <dgm:spPr/>
      <dgm:t>
        <a:bodyPr/>
        <a:lstStyle/>
        <a:p>
          <a:endParaRPr lang="zh-TW" altLang="en-US"/>
        </a:p>
      </dgm:t>
    </dgm:pt>
    <dgm:pt modelId="{9C2F7BBA-40E4-415F-AE4B-1D6123CF0E2E}" type="sibTrans" cxnId="{5F020BE1-5B00-401F-9936-2792F2403804}">
      <dgm:prSet/>
      <dgm:spPr/>
      <dgm:t>
        <a:bodyPr/>
        <a:lstStyle/>
        <a:p>
          <a:endParaRPr lang="zh-TW" altLang="en-US"/>
        </a:p>
      </dgm:t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27480F-8123-4B8A-A372-71C9B92C8196}" type="presOf" srcId="{10C28809-092B-4CD9-9094-717B2CDD1866}" destId="{8CDA4D2A-0B08-4FE3-88B5-24BAFC8F7AAA}" srcOrd="0" destOrd="2" presId="urn:microsoft.com/office/officeart/2005/8/layout/chevron2"/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15FCAD9E-9AA6-4F84-B3B9-BA2E6A67B838}" type="presOf" srcId="{4F130B74-07E8-4CF1-9A87-DC496A87D398}" destId="{643AFEC8-F459-4790-9D74-7D2A00F1145C}" srcOrd="0" destOrd="1" presId="urn:microsoft.com/office/officeart/2005/8/layout/chevron2"/>
    <dgm:cxn modelId="{5F020BE1-5B00-401F-9936-2792F2403804}" srcId="{D7E6FC5E-F906-409A-9357-32DEA6AECB2C}" destId="{A96343FF-8F75-4646-8E17-89D0CCB5C215}" srcOrd="4" destOrd="0" parTransId="{A6D8E989-4E1E-4F63-A95A-7716FC2AC501}" sibTransId="{9C2F7BBA-40E4-415F-AE4B-1D6123CF0E2E}"/>
    <dgm:cxn modelId="{D4C0236B-9990-4DB5-B6B6-FC6DD2FE28FE}" srcId="{A5B6B007-9555-44A8-B84E-F0A304D3218C}" destId="{4F130B74-07E8-4CF1-9A87-DC496A87D398}" srcOrd="1" destOrd="0" parTransId="{3A13E5C2-B100-4729-8672-F736C4F929A2}" sibTransId="{1F7A78CF-9B23-47F9-B949-21B50FC49728}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5AD99EE1-F78E-4712-9E59-DCC60CD79473}" type="presOf" srcId="{CBA844D1-1D77-4AFA-8463-4B4C06F5E381}" destId="{8CDA4D2A-0B08-4FE3-88B5-24BAFC8F7AAA}" srcOrd="0" destOrd="0" presId="urn:microsoft.com/office/officeart/2005/8/layout/chevron2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E8BF3D1B-7D86-492E-9CA0-034E1CBBE1E9}" type="presOf" srcId="{A96343FF-8F75-4646-8E17-89D0CCB5C215}" destId="{8CDA4D2A-0B08-4FE3-88B5-24BAFC8F7AAA}" srcOrd="0" destOrd="4" presId="urn:microsoft.com/office/officeart/2005/8/layout/chevron2"/>
    <dgm:cxn modelId="{2081DC1A-F4B4-4C5F-8CAF-2F003F7A342C}" type="presOf" srcId="{DAA5FC68-C17A-4E21-9A96-CD8119D72B40}" destId="{8CDA4D2A-0B08-4FE3-88B5-24BAFC8F7AAA}" srcOrd="0" destOrd="1" presId="urn:microsoft.com/office/officeart/2005/8/layout/chevron2"/>
    <dgm:cxn modelId="{A4537EDC-260F-4B89-9355-2ECA30BA09F9}" type="presOf" srcId="{F1239244-FCAD-4DEC-808F-3941154C29B8}" destId="{4B8114B0-C815-4722-98DB-AED994C1C57E}" srcOrd="0" destOrd="0" presId="urn:microsoft.com/office/officeart/2005/8/layout/chevron2"/>
    <dgm:cxn modelId="{C02FFE47-6869-4AB5-8E33-264563DD09CE}" type="presOf" srcId="{D7E6FC5E-F906-409A-9357-32DEA6AECB2C}" destId="{D98D684B-67C2-4CD7-ADB2-BE75AF709BE7}" srcOrd="0" destOrd="0" presId="urn:microsoft.com/office/officeart/2005/8/layout/chevron2"/>
    <dgm:cxn modelId="{D15CAE27-719A-42D2-8BC3-7F0FEC84A8DB}" type="presOf" srcId="{9C2BAAF5-6B19-4EE6-86D6-33968AFA8E6A}" destId="{8CDA4D2A-0B08-4FE3-88B5-24BAFC8F7AAA}" srcOrd="0" destOrd="3" presId="urn:microsoft.com/office/officeart/2005/8/layout/chevron2"/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EC328A35-949D-49AB-AF5F-4E7C0326E34D}" type="presOf" srcId="{BAE25B30-51C6-406B-A846-A552D8826EB2}" destId="{56B28C76-4E25-4C7D-8403-B1BB26EE954C}" srcOrd="0" destOrd="0" presId="urn:microsoft.com/office/officeart/2005/8/layout/chevron2"/>
    <dgm:cxn modelId="{FD9EF9C2-657F-4704-AC7B-CC1F1578858A}" type="presOf" srcId="{E14E2697-B55E-41DD-921D-AD0B876C1465}" destId="{8CDA4D2A-0B08-4FE3-88B5-24BAFC8F7AAA}" srcOrd="0" destOrd="5" presId="urn:microsoft.com/office/officeart/2005/8/layout/chevron2"/>
    <dgm:cxn modelId="{E48994B5-B508-436A-8634-F529384DCFAA}" srcId="{D7E6FC5E-F906-409A-9357-32DEA6AECB2C}" destId="{E14E2697-B55E-41DD-921D-AD0B876C1465}" srcOrd="5" destOrd="0" parTransId="{C9AFAA6F-2932-4B1C-9566-D511B617DA15}" sibTransId="{77CD13E2-19A8-4170-A256-E13770226DBD}"/>
    <dgm:cxn modelId="{3B274AEB-0659-4E5B-9869-9A3D71078F6A}" type="presOf" srcId="{7B2BAA40-2B06-4145-ABF0-DBE966AC6EB8}" destId="{5D37E94C-0F63-4418-BE90-3E45FD1613C1}" srcOrd="0" destOrd="0" presId="urn:microsoft.com/office/officeart/2005/8/layout/chevron2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0FB38584-4BBA-4D06-BF37-CB4500F43BC2}" srcId="{D7E6FC5E-F906-409A-9357-32DEA6AECB2C}" destId="{9C2BAAF5-6B19-4EE6-86D6-33968AFA8E6A}" srcOrd="3" destOrd="0" parTransId="{28BC698C-4A1D-41BB-8DF2-79161026661C}" sibTransId="{095CBC39-477F-46F7-BB1C-CBB34D6A8B5C}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9681B02A-0F77-4B4C-A90D-C43F5406F991}" type="presOf" srcId="{FE8CD42D-8AA7-4F66-86D8-DA437E020108}" destId="{643AFEC8-F459-4790-9D74-7D2A00F1145C}" srcOrd="0" destOrd="0" presId="urn:microsoft.com/office/officeart/2005/8/layout/chevron2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7586489B-D5A3-47E2-BB62-BE1DEBDC2027}" type="presOf" srcId="{476E77ED-556E-4889-AD0B-4F1CA878B1F1}" destId="{4B8114B0-C815-4722-98DB-AED994C1C57E}" srcOrd="0" destOrd="1" presId="urn:microsoft.com/office/officeart/2005/8/layout/chevron2"/>
    <dgm:cxn modelId="{2FAC2BCB-55DF-4D80-9AA2-C4EA12A3DE14}" type="presOf" srcId="{A5B6B007-9555-44A8-B84E-F0A304D3218C}" destId="{6AA6F3BC-009C-442F-87B4-CA4985640F22}" srcOrd="0" destOrd="0" presId="urn:microsoft.com/office/officeart/2005/8/layout/chevron2"/>
    <dgm:cxn modelId="{D430CEA0-447B-47F1-B515-52E8BCDDCE3E}" type="presParOf" srcId="{56B28C76-4E25-4C7D-8403-B1BB26EE954C}" destId="{39CEEEA4-1124-428C-BBBB-6E324F04085D}" srcOrd="0" destOrd="0" presId="urn:microsoft.com/office/officeart/2005/8/layout/chevron2"/>
    <dgm:cxn modelId="{ED3DF948-35BA-4ECB-ACC1-B98EE147F61D}" type="presParOf" srcId="{39CEEEA4-1124-428C-BBBB-6E324F04085D}" destId="{6AA6F3BC-009C-442F-87B4-CA4985640F22}" srcOrd="0" destOrd="0" presId="urn:microsoft.com/office/officeart/2005/8/layout/chevron2"/>
    <dgm:cxn modelId="{269FAF00-F947-4003-8AF2-C94154660D1D}" type="presParOf" srcId="{39CEEEA4-1124-428C-BBBB-6E324F04085D}" destId="{643AFEC8-F459-4790-9D74-7D2A00F1145C}" srcOrd="1" destOrd="0" presId="urn:microsoft.com/office/officeart/2005/8/layout/chevron2"/>
    <dgm:cxn modelId="{5B51279D-AC3C-477F-A984-4E38C4D170F4}" type="presParOf" srcId="{56B28C76-4E25-4C7D-8403-B1BB26EE954C}" destId="{1B0A7C2D-D140-4CE7-93A5-5ACFC353D121}" srcOrd="1" destOrd="0" presId="urn:microsoft.com/office/officeart/2005/8/layout/chevron2"/>
    <dgm:cxn modelId="{2870E821-FAD6-4589-80D0-B048EA183BE5}" type="presParOf" srcId="{56B28C76-4E25-4C7D-8403-B1BB26EE954C}" destId="{C4AD7FAA-9C46-4E1F-99B4-32CBE2694B0B}" srcOrd="2" destOrd="0" presId="urn:microsoft.com/office/officeart/2005/8/layout/chevron2"/>
    <dgm:cxn modelId="{E2517DB0-DADA-426D-87DA-F5A690984CA9}" type="presParOf" srcId="{C4AD7FAA-9C46-4E1F-99B4-32CBE2694B0B}" destId="{5D37E94C-0F63-4418-BE90-3E45FD1613C1}" srcOrd="0" destOrd="0" presId="urn:microsoft.com/office/officeart/2005/8/layout/chevron2"/>
    <dgm:cxn modelId="{7B07295B-CCAC-47BC-92BD-14C486C897F1}" type="presParOf" srcId="{C4AD7FAA-9C46-4E1F-99B4-32CBE2694B0B}" destId="{4B8114B0-C815-4722-98DB-AED994C1C57E}" srcOrd="1" destOrd="0" presId="urn:microsoft.com/office/officeart/2005/8/layout/chevron2"/>
    <dgm:cxn modelId="{F4CCC8FA-5082-418E-8EF9-94A154644622}" type="presParOf" srcId="{56B28C76-4E25-4C7D-8403-B1BB26EE954C}" destId="{7F3E0EF3-0652-44CB-BFDE-252A4830ECEA}" srcOrd="3" destOrd="0" presId="urn:microsoft.com/office/officeart/2005/8/layout/chevron2"/>
    <dgm:cxn modelId="{8F667A7A-2B01-42BA-AC3E-140E122C3FF3}" type="presParOf" srcId="{56B28C76-4E25-4C7D-8403-B1BB26EE954C}" destId="{C88E1A38-93A8-4208-A36D-C0906D926E9B}" srcOrd="4" destOrd="0" presId="urn:microsoft.com/office/officeart/2005/8/layout/chevron2"/>
    <dgm:cxn modelId="{76205494-BA8C-4BAD-AB1A-55484ECE5C2C}" type="presParOf" srcId="{C88E1A38-93A8-4208-A36D-C0906D926E9B}" destId="{D98D684B-67C2-4CD7-ADB2-BE75AF709BE7}" srcOrd="0" destOrd="0" presId="urn:microsoft.com/office/officeart/2005/8/layout/chevron2"/>
    <dgm:cxn modelId="{9DDB3C5D-47BA-4458-B8D1-0E52B74FCDF0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</a:t>
          </a:r>
          <a:r>
            <a:rPr lang="zh-TW" altLang="en-US" sz="2000" b="1" dirty="0" smtClean="0">
              <a:latin typeface="+mj-ea"/>
              <a:ea typeface="+mj-ea"/>
            </a:rPr>
            <a:t>四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F130B74-07E8-4CF1-9A87-DC496A87D398}">
      <dgm:prSet custT="1"/>
      <dgm:spPr/>
      <dgm:t>
        <a:bodyPr/>
        <a:lstStyle/>
        <a:p>
          <a:pPr marL="230400" marR="0" indent="-23040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6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研究、服務與支持系統</a:t>
          </a:r>
          <a:endParaRPr lang="zh-TW" altLang="en-US" sz="2000" b="1" dirty="0" smtClean="0">
            <a:latin typeface="+mj-ea"/>
            <a:ea typeface="+mj-ea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3A13E5C2-B100-4729-8672-F736C4F929A2}" type="par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1F7A78CF-9B23-47F9-B949-21B50FC49728}" type="sib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師生研究、服務表現面之評估及其支持系統的建置與落實情形</a:t>
          </a:r>
        </a:p>
        <a:p>
          <a:pPr algn="l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600" dirty="0"/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just"/>
          <a:r>
            <a:rPr lang="en-US" alt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4</a:t>
          </a:r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.1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師生研究表現與支持系統及其成效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l"/>
          <a:r>
            <a:rPr lang="en-US" alt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4</a:t>
          </a:r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.2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師生服務表現與支持系統及其成效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ABF34873-3C2E-4259-8D66-4ACC028D10A5}" type="presOf" srcId="{476E77ED-556E-4889-AD0B-4F1CA878B1F1}" destId="{4B8114B0-C815-4722-98DB-AED994C1C57E}" srcOrd="0" destOrd="1" presId="urn:microsoft.com/office/officeart/2005/8/layout/chevron2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A002B7A4-2A7B-499B-A840-2258670B7E44}" type="presOf" srcId="{FE8CD42D-8AA7-4F66-86D8-DA437E020108}" destId="{643AFEC8-F459-4790-9D74-7D2A00F1145C}" srcOrd="0" destOrd="0" presId="urn:microsoft.com/office/officeart/2005/8/layout/chevron2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3AA44F65-7581-4A4F-956B-CB48A68E8644}" type="presOf" srcId="{DAA5FC68-C17A-4E21-9A96-CD8119D72B40}" destId="{8CDA4D2A-0B08-4FE3-88B5-24BAFC8F7AAA}" srcOrd="0" destOrd="1" presId="urn:microsoft.com/office/officeart/2005/8/layout/chevron2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72702626-3DD6-46E7-A3F3-930619FA8E65}" type="presOf" srcId="{10C28809-092B-4CD9-9094-717B2CDD1866}" destId="{8CDA4D2A-0B08-4FE3-88B5-24BAFC8F7AAA}" srcOrd="0" destOrd="2" presId="urn:microsoft.com/office/officeart/2005/8/layout/chevron2"/>
    <dgm:cxn modelId="{02557531-E52F-47B2-8813-52A75FA3D938}" type="presOf" srcId="{D7E6FC5E-F906-409A-9357-32DEA6AECB2C}" destId="{D98D684B-67C2-4CD7-ADB2-BE75AF709BE7}" srcOrd="0" destOrd="0" presId="urn:microsoft.com/office/officeart/2005/8/layout/chevron2"/>
    <dgm:cxn modelId="{27D2B2DD-F4E3-4FA6-A17E-44405CECF4C0}" type="presOf" srcId="{CBA844D1-1D77-4AFA-8463-4B4C06F5E381}" destId="{8CDA4D2A-0B08-4FE3-88B5-24BAFC8F7AAA}" srcOrd="0" destOrd="0" presId="urn:microsoft.com/office/officeart/2005/8/layout/chevron2"/>
    <dgm:cxn modelId="{ECF8CDB3-601B-4CA6-A68D-7AB612E094BD}" type="presOf" srcId="{4F130B74-07E8-4CF1-9A87-DC496A87D398}" destId="{643AFEC8-F459-4790-9D74-7D2A00F1145C}" srcOrd="0" destOrd="1" presId="urn:microsoft.com/office/officeart/2005/8/layout/chevron2"/>
    <dgm:cxn modelId="{11434D6A-E0F3-4E26-A00D-C83059585850}" type="presOf" srcId="{7B2BAA40-2B06-4145-ABF0-DBE966AC6EB8}" destId="{5D37E94C-0F63-4418-BE90-3E45FD1613C1}" srcOrd="0" destOrd="0" presId="urn:microsoft.com/office/officeart/2005/8/layout/chevron2"/>
    <dgm:cxn modelId="{D4C0236B-9990-4DB5-B6B6-FC6DD2FE28FE}" srcId="{A5B6B007-9555-44A8-B84E-F0A304D3218C}" destId="{4F130B74-07E8-4CF1-9A87-DC496A87D398}" srcOrd="1" destOrd="0" parTransId="{3A13E5C2-B100-4729-8672-F736C4F929A2}" sibTransId="{1F7A78CF-9B23-47F9-B949-21B50FC49728}"/>
    <dgm:cxn modelId="{610BC15B-F870-4960-8BA0-DF87ACE02DFC}" type="presOf" srcId="{E14E2697-B55E-41DD-921D-AD0B876C1465}" destId="{8CDA4D2A-0B08-4FE3-88B5-24BAFC8F7AAA}" srcOrd="0" destOrd="3" presId="urn:microsoft.com/office/officeart/2005/8/layout/chevron2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E48994B5-B508-436A-8634-F529384DCFAA}" srcId="{D7E6FC5E-F906-409A-9357-32DEA6AECB2C}" destId="{E14E2697-B55E-41DD-921D-AD0B876C1465}" srcOrd="3" destOrd="0" parTransId="{C9AFAA6F-2932-4B1C-9566-D511B617DA15}" sibTransId="{77CD13E2-19A8-4170-A256-E13770226DBD}"/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ACF8ADCE-C3B1-4601-A79C-359D6533B069}" type="presOf" srcId="{F1239244-FCAD-4DEC-808F-3941154C29B8}" destId="{4B8114B0-C815-4722-98DB-AED994C1C57E}" srcOrd="0" destOrd="0" presId="urn:microsoft.com/office/officeart/2005/8/layout/chevron2"/>
    <dgm:cxn modelId="{345CED5B-265F-4776-80C9-3115C3BAEACF}" type="presOf" srcId="{BAE25B30-51C6-406B-A846-A552D8826EB2}" destId="{56B28C76-4E25-4C7D-8403-B1BB26EE954C}" srcOrd="0" destOrd="0" presId="urn:microsoft.com/office/officeart/2005/8/layout/chevron2"/>
    <dgm:cxn modelId="{12BBFE65-CCB3-4901-8D3E-E486D30AC720}" type="presOf" srcId="{A5B6B007-9555-44A8-B84E-F0A304D3218C}" destId="{6AA6F3BC-009C-442F-87B4-CA4985640F22}" srcOrd="0" destOrd="0" presId="urn:microsoft.com/office/officeart/2005/8/layout/chevron2"/>
    <dgm:cxn modelId="{4A7B3097-749D-4B3E-91B7-D15D1AE47290}" type="presParOf" srcId="{56B28C76-4E25-4C7D-8403-B1BB26EE954C}" destId="{39CEEEA4-1124-428C-BBBB-6E324F04085D}" srcOrd="0" destOrd="0" presId="urn:microsoft.com/office/officeart/2005/8/layout/chevron2"/>
    <dgm:cxn modelId="{F85FEEB2-033A-472D-9DFD-1A265ABE1BA6}" type="presParOf" srcId="{39CEEEA4-1124-428C-BBBB-6E324F04085D}" destId="{6AA6F3BC-009C-442F-87B4-CA4985640F22}" srcOrd="0" destOrd="0" presId="urn:microsoft.com/office/officeart/2005/8/layout/chevron2"/>
    <dgm:cxn modelId="{E36C6619-2AEA-4F96-A9AD-0F44580843AC}" type="presParOf" srcId="{39CEEEA4-1124-428C-BBBB-6E324F04085D}" destId="{643AFEC8-F459-4790-9D74-7D2A00F1145C}" srcOrd="1" destOrd="0" presId="urn:microsoft.com/office/officeart/2005/8/layout/chevron2"/>
    <dgm:cxn modelId="{5D2ED9D7-C44C-4170-829E-9B66CB12B641}" type="presParOf" srcId="{56B28C76-4E25-4C7D-8403-B1BB26EE954C}" destId="{1B0A7C2D-D140-4CE7-93A5-5ACFC353D121}" srcOrd="1" destOrd="0" presId="urn:microsoft.com/office/officeart/2005/8/layout/chevron2"/>
    <dgm:cxn modelId="{9630BC60-55C4-41CD-A8D7-0D8A964E8E6C}" type="presParOf" srcId="{56B28C76-4E25-4C7D-8403-B1BB26EE954C}" destId="{C4AD7FAA-9C46-4E1F-99B4-32CBE2694B0B}" srcOrd="2" destOrd="0" presId="urn:microsoft.com/office/officeart/2005/8/layout/chevron2"/>
    <dgm:cxn modelId="{8988D9D0-F10A-491D-8F02-C1B6579BCCA2}" type="presParOf" srcId="{C4AD7FAA-9C46-4E1F-99B4-32CBE2694B0B}" destId="{5D37E94C-0F63-4418-BE90-3E45FD1613C1}" srcOrd="0" destOrd="0" presId="urn:microsoft.com/office/officeart/2005/8/layout/chevron2"/>
    <dgm:cxn modelId="{A75855D7-E9F2-49EA-91A3-7A38BA748AD9}" type="presParOf" srcId="{C4AD7FAA-9C46-4E1F-99B4-32CBE2694B0B}" destId="{4B8114B0-C815-4722-98DB-AED994C1C57E}" srcOrd="1" destOrd="0" presId="urn:microsoft.com/office/officeart/2005/8/layout/chevron2"/>
    <dgm:cxn modelId="{F62C312F-4639-4246-A1EA-1142592320C0}" type="presParOf" srcId="{56B28C76-4E25-4C7D-8403-B1BB26EE954C}" destId="{7F3E0EF3-0652-44CB-BFDE-252A4830ECEA}" srcOrd="3" destOrd="0" presId="urn:microsoft.com/office/officeart/2005/8/layout/chevron2"/>
    <dgm:cxn modelId="{70C3318E-2218-4706-B934-259169C6731F}" type="presParOf" srcId="{56B28C76-4E25-4C7D-8403-B1BB26EE954C}" destId="{C88E1A38-93A8-4208-A36D-C0906D926E9B}" srcOrd="4" destOrd="0" presId="urn:microsoft.com/office/officeart/2005/8/layout/chevron2"/>
    <dgm:cxn modelId="{E7353363-52A7-480C-BDE8-308524D53235}" type="presParOf" srcId="{C88E1A38-93A8-4208-A36D-C0906D926E9B}" destId="{D98D684B-67C2-4CD7-ADB2-BE75AF709BE7}" srcOrd="0" destOrd="0" presId="urn:microsoft.com/office/officeart/2005/8/layout/chevron2"/>
    <dgm:cxn modelId="{55D6188F-9298-4F60-9515-855F304FDAEB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E25B30-51C6-406B-A846-A552D8826EB2}" type="doc">
      <dgm:prSet loTypeId="urn:microsoft.com/office/officeart/2005/8/layout/chevron2" loCatId="process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zh-TW" altLang="en-US"/>
        </a:p>
      </dgm:t>
    </dgm:pt>
    <dgm:pt modelId="{A5B6B007-9555-44A8-B84E-F0A304D3218C}">
      <dgm:prSet custT="1"/>
      <dgm:spPr/>
      <dgm:t>
        <a:bodyPr/>
        <a:lstStyle/>
        <a:p>
          <a:r>
            <a:rPr lang="en-US" altLang="zh-TW" sz="2000" b="1" dirty="0" smtClean="0">
              <a:latin typeface="+mj-ea"/>
              <a:ea typeface="+mj-ea"/>
            </a:rPr>
            <a:t>【</a:t>
          </a:r>
          <a:r>
            <a:rPr lang="zh-TW" sz="2000" b="1" dirty="0" smtClean="0">
              <a:latin typeface="+mj-ea"/>
              <a:ea typeface="+mj-ea"/>
            </a:rPr>
            <a:t>項目</a:t>
          </a:r>
          <a:r>
            <a:rPr lang="zh-TW" altLang="en-US" sz="2000" b="1" dirty="0" smtClean="0">
              <a:latin typeface="+mj-ea"/>
              <a:ea typeface="+mj-ea"/>
            </a:rPr>
            <a:t>五</a:t>
          </a:r>
          <a:r>
            <a:rPr lang="en-US" altLang="zh-TW" sz="2000" b="1" dirty="0" smtClean="0">
              <a:latin typeface="+mj-ea"/>
              <a:ea typeface="+mj-ea"/>
            </a:rPr>
            <a:t>】</a:t>
          </a:r>
        </a:p>
      </dgm:t>
    </dgm:pt>
    <dgm:pt modelId="{C2618005-4323-44F0-B741-29E75F509FDE}" type="par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23D7F70-649E-4F00-AB72-11B8D6D6B62B}" type="sibTrans" cxnId="{9F3A9A3B-74E0-412A-AAE8-A6D8F5076D8D}">
      <dgm:prSet/>
      <dgm:spPr/>
      <dgm:t>
        <a:bodyPr/>
        <a:lstStyle/>
        <a:p>
          <a:endParaRPr lang="zh-TW" altLang="en-US"/>
        </a:p>
      </dgm:t>
    </dgm:pt>
    <dgm:pt modelId="{7B2BAA40-2B06-4145-ABF0-DBE966AC6EB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>
              <a:latin typeface="+mj-ea"/>
              <a:ea typeface="+mj-ea"/>
            </a:rPr>
            <a:t>項目說明</a:t>
          </a:r>
          <a:endParaRPr lang="en-US" altLang="zh-TW" sz="2000" b="1" dirty="0" smtClean="0">
            <a:latin typeface="+mj-ea"/>
            <a:ea typeface="+mj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24A37748-7C76-465C-8664-05EBD2922627}" type="par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76D1F2B7-F1C5-4283-BF84-2CEC1CEB3650}" type="sibTrans" cxnId="{AB076213-089B-44A7-ACA5-B6B44ACCED03}">
      <dgm:prSet/>
      <dgm:spPr/>
      <dgm:t>
        <a:bodyPr/>
        <a:lstStyle/>
        <a:p>
          <a:endParaRPr lang="zh-TW" altLang="en-US"/>
        </a:p>
      </dgm:t>
    </dgm:pt>
    <dgm:pt modelId="{D7E6FC5E-F906-409A-9357-32DEA6AECB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核心指標</a:t>
          </a:r>
          <a:endParaRPr lang="zh-TW" altLang="en-US" sz="2000" b="1" dirty="0" smtClean="0">
            <a:latin typeface="+mj-ea"/>
            <a:ea typeface="+mj-ea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dirty="0" smtClean="0">
            <a:latin typeface="+mj-ea"/>
            <a:ea typeface="+mj-ea"/>
          </a:endParaRPr>
        </a:p>
      </dgm:t>
    </dgm:pt>
    <dgm:pt modelId="{5AA410E3-BB58-4EE6-825F-D1807FEF593B}" type="par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9BAD593E-0A46-4B54-B5C5-7EE0C7B49A21}" type="sibTrans" cxnId="{FCCA4D2A-FCA4-404C-BFAA-9E57DF9679F6}">
      <dgm:prSet/>
      <dgm:spPr/>
      <dgm:t>
        <a:bodyPr/>
        <a:lstStyle/>
        <a:p>
          <a:endParaRPr lang="zh-TW" altLang="en-US"/>
        </a:p>
      </dgm:t>
    </dgm:pt>
    <dgm:pt modelId="{4F130B74-07E8-4CF1-9A87-DC496A87D398}">
      <dgm:prSet custT="1"/>
      <dgm:spPr/>
      <dgm:t>
        <a:bodyPr/>
        <a:lstStyle/>
        <a:p>
          <a:pPr marL="230400" marR="0" indent="-23040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60"/>
            </a:spcAft>
            <a:buClrTx/>
            <a:buSzTx/>
            <a:buFontTx/>
            <a:buNone/>
            <a:tabLst/>
            <a:defRPr/>
          </a:pPr>
          <a:r>
            <a:rPr lang="zh-TW" altLang="zh-TW" sz="2000" b="1" dirty="0" smtClean="0">
              <a:latin typeface="+mj-ea"/>
              <a:ea typeface="+mj-ea"/>
            </a:rPr>
            <a:t>自我分析、改善與發展</a:t>
          </a:r>
          <a:endParaRPr lang="zh-TW" altLang="en-US" sz="2000" b="1" dirty="0" smtClean="0">
            <a:latin typeface="+mj-ea"/>
            <a:ea typeface="+mj-ea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3A13E5C2-B100-4729-8672-F736C4F929A2}" type="par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1F7A78CF-9B23-47F9-B949-21B50FC49728}" type="sibTrans" cxnId="{D4C0236B-9990-4DB5-B6B6-FC6DD2FE28FE}">
      <dgm:prSet/>
      <dgm:spPr/>
      <dgm:t>
        <a:bodyPr/>
        <a:lstStyle/>
        <a:p>
          <a:endParaRPr lang="zh-TW" altLang="en-US"/>
        </a:p>
      </dgm:t>
    </dgm:pt>
    <dgm:pt modelId="{476E77ED-556E-4889-AD0B-4F1CA878B1F1}">
      <dgm:prSet custT="1"/>
      <dgm:spPr/>
      <dgm:t>
        <a:bodyPr/>
        <a:lstStyle/>
        <a:p>
          <a:pPr algn="just"/>
          <a:r>
            <a:rPr lang="zh-TW" altLang="en-US" sz="2000" b="1" dirty="0" smtClean="0">
              <a:latin typeface="+mj-ea"/>
              <a:ea typeface="+mj-ea"/>
            </a:rPr>
            <a:t>建立並落實整體自我分析、檢討與持續改善機制，以確保辦學品質與成效</a:t>
          </a:r>
        </a:p>
        <a:p>
          <a:pPr algn="l"/>
          <a:endParaRPr lang="zh-TW" altLang="en-US" sz="1900" dirty="0"/>
        </a:p>
      </dgm:t>
    </dgm:pt>
    <dgm:pt modelId="{4F3E4CA9-A3D3-4C9D-B517-9F2218852AD2}" type="sib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AC20268-C293-4617-B97C-2ADC3B8D2259}" type="parTrans" cxnId="{7D19C09E-4EED-4ECB-9916-C5E590282E3D}">
      <dgm:prSet/>
      <dgm:spPr/>
      <dgm:t>
        <a:bodyPr/>
        <a:lstStyle/>
        <a:p>
          <a:endParaRPr lang="zh-TW" altLang="en-US"/>
        </a:p>
      </dgm:t>
    </dgm:pt>
    <dgm:pt modelId="{F1239244-FCAD-4DEC-808F-3941154C29B8}">
      <dgm:prSet custT="1"/>
      <dgm:spPr/>
      <dgm:t>
        <a:bodyPr/>
        <a:lstStyle/>
        <a:p>
          <a:pPr algn="l"/>
          <a:endParaRPr lang="zh-TW" altLang="en-US" sz="1900" dirty="0"/>
        </a:p>
      </dgm:t>
    </dgm:pt>
    <dgm:pt modelId="{14666F98-3080-4224-BE05-A95479D1E3EF}" type="par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317E4F97-7E1E-4405-B152-3BF1F2F01DF9}" type="sibTrans" cxnId="{D530A7D6-0C8E-4F11-92EB-70CA82B71AB4}">
      <dgm:prSet/>
      <dgm:spPr/>
      <dgm:t>
        <a:bodyPr/>
        <a:lstStyle/>
        <a:p>
          <a:endParaRPr lang="zh-TW" altLang="en-US"/>
        </a:p>
      </dgm:t>
    </dgm:pt>
    <dgm:pt modelId="{FE8CD42D-8AA7-4F66-86D8-DA437E020108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600" dirty="0"/>
        </a:p>
      </dgm:t>
    </dgm:pt>
    <dgm:pt modelId="{D6CF5D77-87EF-4C7E-A5BF-8EF539CA1AA0}" type="par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EFAC5AF4-B918-4275-BC97-C401972A0D59}" type="sibTrans" cxnId="{3B85D558-624E-49B3-86C2-9218277FF031}">
      <dgm:prSet/>
      <dgm:spPr/>
      <dgm:t>
        <a:bodyPr/>
        <a:lstStyle/>
        <a:p>
          <a:endParaRPr lang="zh-TW" altLang="en-US"/>
        </a:p>
      </dgm:t>
    </dgm:pt>
    <dgm:pt modelId="{CBA844D1-1D77-4AFA-8463-4B4C06F5E381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23856238-BF38-4261-80EC-D76CE30DA207}" type="par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F4D54787-A6EC-47EE-A310-8DA1A2A21E2C}" type="sibTrans" cxnId="{495FA25D-1B1F-485B-BFA2-697044FA1AE0}">
      <dgm:prSet/>
      <dgm:spPr/>
      <dgm:t>
        <a:bodyPr/>
        <a:lstStyle/>
        <a:p>
          <a:endParaRPr lang="zh-TW" altLang="en-US"/>
        </a:p>
      </dgm:t>
    </dgm:pt>
    <dgm:pt modelId="{DAA5FC68-C17A-4E21-9A96-CD8119D72B40}">
      <dgm:prSet custT="1"/>
      <dgm:spPr/>
      <dgm:t>
        <a:bodyPr/>
        <a:lstStyle/>
        <a:p>
          <a:pPr algn="l"/>
          <a:r>
            <a:rPr lang="en-US" alt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5</a:t>
          </a:r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.1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班制之自我分析與檢討機制及其落實情形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D2D39485-BB1B-480F-9690-C626852C7B45}" type="par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FA406F5B-1EEE-4B27-BB57-8A368DE0D2EE}" type="sibTrans" cxnId="{21230CA4-7F30-4231-9D8A-D1A1A539D46F}">
      <dgm:prSet/>
      <dgm:spPr/>
      <dgm:t>
        <a:bodyPr/>
        <a:lstStyle/>
        <a:p>
          <a:endParaRPr lang="zh-TW" altLang="en-US"/>
        </a:p>
      </dgm:t>
    </dgm:pt>
    <dgm:pt modelId="{10C28809-092B-4CD9-9094-717B2CDD1866}">
      <dgm:prSet custT="1"/>
      <dgm:spPr/>
      <dgm:t>
        <a:bodyPr/>
        <a:lstStyle/>
        <a:p>
          <a:pPr algn="just"/>
          <a:r>
            <a:rPr lang="en-US" alt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5</a:t>
          </a:r>
          <a:r>
            <a:rPr lang="en-US" sz="2000" b="1" dirty="0" smtClean="0">
              <a:latin typeface="Times New Roman" pitchFamily="18" charset="0"/>
              <a:ea typeface="+mj-ea"/>
              <a:cs typeface="Times New Roman" pitchFamily="18" charset="0"/>
            </a:rPr>
            <a:t>.2</a:t>
          </a:r>
          <a:r>
            <a:rPr lang="zh-TW" sz="2000" b="1" dirty="0" smtClean="0">
              <a:latin typeface="Times New Roman" pitchFamily="18" charset="0"/>
              <a:ea typeface="+mj-ea"/>
              <a:cs typeface="Times New Roman" pitchFamily="18" charset="0"/>
            </a:rPr>
            <a:t>自我改善機制與落實情形及其與未來發展之關係</a:t>
          </a:r>
          <a:endParaRPr lang="zh-TW" altLang="en-US" sz="2000" b="1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88F4248-5078-43FE-9BA6-2CF937C42811}" type="par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5C846D77-0BA4-4C37-9B8B-7F2D77B7CFCE}" type="sibTrans" cxnId="{E7F547BB-7699-4175-B969-DB5CFFCE06F7}">
      <dgm:prSet/>
      <dgm:spPr/>
      <dgm:t>
        <a:bodyPr/>
        <a:lstStyle/>
        <a:p>
          <a:endParaRPr lang="zh-TW" altLang="en-US"/>
        </a:p>
      </dgm:t>
    </dgm:pt>
    <dgm:pt modelId="{E14E2697-B55E-41DD-921D-AD0B876C1465}">
      <dgm:prSet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2000" dirty="0"/>
        </a:p>
      </dgm:t>
    </dgm:pt>
    <dgm:pt modelId="{77CD13E2-19A8-4170-A256-E13770226DBD}" type="sib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C9AFAA6F-2932-4B1C-9566-D511B617DA15}" type="parTrans" cxnId="{E48994B5-B508-436A-8634-F529384DCFAA}">
      <dgm:prSet/>
      <dgm:spPr/>
      <dgm:t>
        <a:bodyPr/>
        <a:lstStyle/>
        <a:p>
          <a:endParaRPr lang="zh-TW" altLang="en-US"/>
        </a:p>
      </dgm:t>
    </dgm:pt>
    <dgm:pt modelId="{56B28C76-4E25-4C7D-8403-B1BB26EE954C}" type="pres">
      <dgm:prSet presAssocID="{BAE25B30-51C6-406B-A846-A552D8826E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CEEEA4-1124-428C-BBBB-6E324F04085D}" type="pres">
      <dgm:prSet presAssocID="{A5B6B007-9555-44A8-B84E-F0A304D3218C}" presName="composite" presStyleCnt="0"/>
      <dgm:spPr/>
    </dgm:pt>
    <dgm:pt modelId="{6AA6F3BC-009C-442F-87B4-CA4985640F22}" type="pres">
      <dgm:prSet presAssocID="{A5B6B007-9555-44A8-B84E-F0A304D321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FEC8-F459-4790-9D74-7D2A00F1145C}" type="pres">
      <dgm:prSet presAssocID="{A5B6B007-9555-44A8-B84E-F0A304D321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0A7C2D-D140-4CE7-93A5-5ACFC353D121}" type="pres">
      <dgm:prSet presAssocID="{723D7F70-649E-4F00-AB72-11B8D6D6B62B}" presName="sp" presStyleCnt="0"/>
      <dgm:spPr/>
    </dgm:pt>
    <dgm:pt modelId="{C4AD7FAA-9C46-4E1F-99B4-32CBE2694B0B}" type="pres">
      <dgm:prSet presAssocID="{7B2BAA40-2B06-4145-ABF0-DBE966AC6EB8}" presName="composite" presStyleCnt="0"/>
      <dgm:spPr/>
    </dgm:pt>
    <dgm:pt modelId="{5D37E94C-0F63-4418-BE90-3E45FD1613C1}" type="pres">
      <dgm:prSet presAssocID="{7B2BAA40-2B06-4145-ABF0-DBE966AC6E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8114B0-C815-4722-98DB-AED994C1C57E}" type="pres">
      <dgm:prSet presAssocID="{7B2BAA40-2B06-4145-ABF0-DBE966AC6EB8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E0EF3-0652-44CB-BFDE-252A4830ECEA}" type="pres">
      <dgm:prSet presAssocID="{76D1F2B7-F1C5-4283-BF84-2CEC1CEB3650}" presName="sp" presStyleCnt="0"/>
      <dgm:spPr/>
    </dgm:pt>
    <dgm:pt modelId="{C88E1A38-93A8-4208-A36D-C0906D926E9B}" type="pres">
      <dgm:prSet presAssocID="{D7E6FC5E-F906-409A-9357-32DEA6AECB2C}" presName="composite" presStyleCnt="0"/>
      <dgm:spPr/>
    </dgm:pt>
    <dgm:pt modelId="{D98D684B-67C2-4CD7-ADB2-BE75AF709BE7}" type="pres">
      <dgm:prSet presAssocID="{D7E6FC5E-F906-409A-9357-32DEA6AECB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DA4D2A-0B08-4FE3-88B5-24BAFC8F7AAA}" type="pres">
      <dgm:prSet presAssocID="{D7E6FC5E-F906-409A-9357-32DEA6AECB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3A9A3B-74E0-412A-AAE8-A6D8F5076D8D}" srcId="{BAE25B30-51C6-406B-A846-A552D8826EB2}" destId="{A5B6B007-9555-44A8-B84E-F0A304D3218C}" srcOrd="0" destOrd="0" parTransId="{C2618005-4323-44F0-B741-29E75F509FDE}" sibTransId="{723D7F70-649E-4F00-AB72-11B8D6D6B62B}"/>
    <dgm:cxn modelId="{B1FE09F8-D94B-4C56-BC69-27A4E86D587E}" type="presOf" srcId="{10C28809-092B-4CD9-9094-717B2CDD1866}" destId="{8CDA4D2A-0B08-4FE3-88B5-24BAFC8F7AAA}" srcOrd="0" destOrd="2" presId="urn:microsoft.com/office/officeart/2005/8/layout/chevron2"/>
    <dgm:cxn modelId="{D530A7D6-0C8E-4F11-92EB-70CA82B71AB4}" srcId="{7B2BAA40-2B06-4145-ABF0-DBE966AC6EB8}" destId="{F1239244-FCAD-4DEC-808F-3941154C29B8}" srcOrd="0" destOrd="0" parTransId="{14666F98-3080-4224-BE05-A95479D1E3EF}" sibTransId="{317E4F97-7E1E-4405-B152-3BF1F2F01DF9}"/>
    <dgm:cxn modelId="{CDDA42AD-3FEE-4B64-9441-29DAA457031E}" type="presOf" srcId="{E14E2697-B55E-41DD-921D-AD0B876C1465}" destId="{8CDA4D2A-0B08-4FE3-88B5-24BAFC8F7AAA}" srcOrd="0" destOrd="3" presId="urn:microsoft.com/office/officeart/2005/8/layout/chevron2"/>
    <dgm:cxn modelId="{073A59DE-34BB-4EA6-8F72-055172563496}" type="presOf" srcId="{A5B6B007-9555-44A8-B84E-F0A304D3218C}" destId="{6AA6F3BC-009C-442F-87B4-CA4985640F22}" srcOrd="0" destOrd="0" presId="urn:microsoft.com/office/officeart/2005/8/layout/chevron2"/>
    <dgm:cxn modelId="{0B3103CE-0E34-4DCD-BDCD-F42F6A49E484}" type="presOf" srcId="{7B2BAA40-2B06-4145-ABF0-DBE966AC6EB8}" destId="{5D37E94C-0F63-4418-BE90-3E45FD1613C1}" srcOrd="0" destOrd="0" presId="urn:microsoft.com/office/officeart/2005/8/layout/chevron2"/>
    <dgm:cxn modelId="{F381A228-E7FC-4DD9-B13E-D237425A162E}" type="presOf" srcId="{D7E6FC5E-F906-409A-9357-32DEA6AECB2C}" destId="{D98D684B-67C2-4CD7-ADB2-BE75AF709BE7}" srcOrd="0" destOrd="0" presId="urn:microsoft.com/office/officeart/2005/8/layout/chevron2"/>
    <dgm:cxn modelId="{50BA05DA-7178-418B-B47B-34B5418188F3}" type="presOf" srcId="{FE8CD42D-8AA7-4F66-86D8-DA437E020108}" destId="{643AFEC8-F459-4790-9D74-7D2A00F1145C}" srcOrd="0" destOrd="0" presId="urn:microsoft.com/office/officeart/2005/8/layout/chevron2"/>
    <dgm:cxn modelId="{D4C0236B-9990-4DB5-B6B6-FC6DD2FE28FE}" srcId="{A5B6B007-9555-44A8-B84E-F0A304D3218C}" destId="{4F130B74-07E8-4CF1-9A87-DC496A87D398}" srcOrd="1" destOrd="0" parTransId="{3A13E5C2-B100-4729-8672-F736C4F929A2}" sibTransId="{1F7A78CF-9B23-47F9-B949-21B50FC49728}"/>
    <dgm:cxn modelId="{FCCA4D2A-FCA4-404C-BFAA-9E57DF9679F6}" srcId="{BAE25B30-51C6-406B-A846-A552D8826EB2}" destId="{D7E6FC5E-F906-409A-9357-32DEA6AECB2C}" srcOrd="2" destOrd="0" parTransId="{5AA410E3-BB58-4EE6-825F-D1807FEF593B}" sibTransId="{9BAD593E-0A46-4B54-B5C5-7EE0C7B49A21}"/>
    <dgm:cxn modelId="{21230CA4-7F30-4231-9D8A-D1A1A539D46F}" srcId="{D7E6FC5E-F906-409A-9357-32DEA6AECB2C}" destId="{DAA5FC68-C17A-4E21-9A96-CD8119D72B40}" srcOrd="1" destOrd="0" parTransId="{D2D39485-BB1B-480F-9690-C626852C7B45}" sibTransId="{FA406F5B-1EEE-4B27-BB57-8A368DE0D2EE}"/>
    <dgm:cxn modelId="{D038BE20-1FB4-4A54-90FD-B749F9E588BA}" type="presOf" srcId="{BAE25B30-51C6-406B-A846-A552D8826EB2}" destId="{56B28C76-4E25-4C7D-8403-B1BB26EE954C}" srcOrd="0" destOrd="0" presId="urn:microsoft.com/office/officeart/2005/8/layout/chevron2"/>
    <dgm:cxn modelId="{D6DE0A2E-7BA5-4110-B72B-C56698E073C4}" type="presOf" srcId="{CBA844D1-1D77-4AFA-8463-4B4C06F5E381}" destId="{8CDA4D2A-0B08-4FE3-88B5-24BAFC8F7AAA}" srcOrd="0" destOrd="0" presId="urn:microsoft.com/office/officeart/2005/8/layout/chevron2"/>
    <dgm:cxn modelId="{EDE8F464-72DE-4513-B303-702360B88C75}" type="presOf" srcId="{F1239244-FCAD-4DEC-808F-3941154C29B8}" destId="{4B8114B0-C815-4722-98DB-AED994C1C57E}" srcOrd="0" destOrd="0" presId="urn:microsoft.com/office/officeart/2005/8/layout/chevron2"/>
    <dgm:cxn modelId="{506BAB66-4ABC-4546-933E-43956BD7FE16}" type="presOf" srcId="{DAA5FC68-C17A-4E21-9A96-CD8119D72B40}" destId="{8CDA4D2A-0B08-4FE3-88B5-24BAFC8F7AAA}" srcOrd="0" destOrd="1" presId="urn:microsoft.com/office/officeart/2005/8/layout/chevron2"/>
    <dgm:cxn modelId="{3B85D558-624E-49B3-86C2-9218277FF031}" srcId="{A5B6B007-9555-44A8-B84E-F0A304D3218C}" destId="{FE8CD42D-8AA7-4F66-86D8-DA437E020108}" srcOrd="0" destOrd="0" parTransId="{D6CF5D77-87EF-4C7E-A5BF-8EF539CA1AA0}" sibTransId="{EFAC5AF4-B918-4275-BC97-C401972A0D59}"/>
    <dgm:cxn modelId="{E48994B5-B508-436A-8634-F529384DCFAA}" srcId="{D7E6FC5E-F906-409A-9357-32DEA6AECB2C}" destId="{E14E2697-B55E-41DD-921D-AD0B876C1465}" srcOrd="3" destOrd="0" parTransId="{C9AFAA6F-2932-4B1C-9566-D511B617DA15}" sibTransId="{77CD13E2-19A8-4170-A256-E13770226DBD}"/>
    <dgm:cxn modelId="{29C4DF6B-865C-42BF-87F5-394E8DCAEF00}" type="presOf" srcId="{476E77ED-556E-4889-AD0B-4F1CA878B1F1}" destId="{4B8114B0-C815-4722-98DB-AED994C1C57E}" srcOrd="0" destOrd="1" presId="urn:microsoft.com/office/officeart/2005/8/layout/chevron2"/>
    <dgm:cxn modelId="{AB076213-089B-44A7-ACA5-B6B44ACCED03}" srcId="{BAE25B30-51C6-406B-A846-A552D8826EB2}" destId="{7B2BAA40-2B06-4145-ABF0-DBE966AC6EB8}" srcOrd="1" destOrd="0" parTransId="{24A37748-7C76-465C-8664-05EBD2922627}" sibTransId="{76D1F2B7-F1C5-4283-BF84-2CEC1CEB3650}"/>
    <dgm:cxn modelId="{5AB25F3A-348E-4820-8185-1CDCC7092BA9}" type="presOf" srcId="{4F130B74-07E8-4CF1-9A87-DC496A87D398}" destId="{643AFEC8-F459-4790-9D74-7D2A00F1145C}" srcOrd="0" destOrd="1" presId="urn:microsoft.com/office/officeart/2005/8/layout/chevron2"/>
    <dgm:cxn modelId="{7D19C09E-4EED-4ECB-9916-C5E590282E3D}" srcId="{7B2BAA40-2B06-4145-ABF0-DBE966AC6EB8}" destId="{476E77ED-556E-4889-AD0B-4F1CA878B1F1}" srcOrd="1" destOrd="0" parTransId="{FAC20268-C293-4617-B97C-2ADC3B8D2259}" sibTransId="{4F3E4CA9-A3D3-4C9D-B517-9F2218852AD2}"/>
    <dgm:cxn modelId="{E7F547BB-7699-4175-B969-DB5CFFCE06F7}" srcId="{D7E6FC5E-F906-409A-9357-32DEA6AECB2C}" destId="{10C28809-092B-4CD9-9094-717B2CDD1866}" srcOrd="2" destOrd="0" parTransId="{E88F4248-5078-43FE-9BA6-2CF937C42811}" sibTransId="{5C846D77-0BA4-4C37-9B8B-7F2D77B7CFCE}"/>
    <dgm:cxn modelId="{495FA25D-1B1F-485B-BFA2-697044FA1AE0}" srcId="{D7E6FC5E-F906-409A-9357-32DEA6AECB2C}" destId="{CBA844D1-1D77-4AFA-8463-4B4C06F5E381}" srcOrd="0" destOrd="0" parTransId="{23856238-BF38-4261-80EC-D76CE30DA207}" sibTransId="{F4D54787-A6EC-47EE-A310-8DA1A2A21E2C}"/>
    <dgm:cxn modelId="{5ED551FA-33AE-4C6B-8896-63688ECC821E}" type="presParOf" srcId="{56B28C76-4E25-4C7D-8403-B1BB26EE954C}" destId="{39CEEEA4-1124-428C-BBBB-6E324F04085D}" srcOrd="0" destOrd="0" presId="urn:microsoft.com/office/officeart/2005/8/layout/chevron2"/>
    <dgm:cxn modelId="{1B437785-839C-4E06-8C6D-38AAC515BF06}" type="presParOf" srcId="{39CEEEA4-1124-428C-BBBB-6E324F04085D}" destId="{6AA6F3BC-009C-442F-87B4-CA4985640F22}" srcOrd="0" destOrd="0" presId="urn:microsoft.com/office/officeart/2005/8/layout/chevron2"/>
    <dgm:cxn modelId="{F2B48CC9-1E98-4A9B-A20F-6E097C0E344C}" type="presParOf" srcId="{39CEEEA4-1124-428C-BBBB-6E324F04085D}" destId="{643AFEC8-F459-4790-9D74-7D2A00F1145C}" srcOrd="1" destOrd="0" presId="urn:microsoft.com/office/officeart/2005/8/layout/chevron2"/>
    <dgm:cxn modelId="{B06DABFC-6139-42BE-90B3-377469058E4B}" type="presParOf" srcId="{56B28C76-4E25-4C7D-8403-B1BB26EE954C}" destId="{1B0A7C2D-D140-4CE7-93A5-5ACFC353D121}" srcOrd="1" destOrd="0" presId="urn:microsoft.com/office/officeart/2005/8/layout/chevron2"/>
    <dgm:cxn modelId="{9264AB42-FE14-48E3-9EA2-DAD8CDD9914E}" type="presParOf" srcId="{56B28C76-4E25-4C7D-8403-B1BB26EE954C}" destId="{C4AD7FAA-9C46-4E1F-99B4-32CBE2694B0B}" srcOrd="2" destOrd="0" presId="urn:microsoft.com/office/officeart/2005/8/layout/chevron2"/>
    <dgm:cxn modelId="{073CC79C-00A8-4F94-8246-36DCBDE1567F}" type="presParOf" srcId="{C4AD7FAA-9C46-4E1F-99B4-32CBE2694B0B}" destId="{5D37E94C-0F63-4418-BE90-3E45FD1613C1}" srcOrd="0" destOrd="0" presId="urn:microsoft.com/office/officeart/2005/8/layout/chevron2"/>
    <dgm:cxn modelId="{A2C33B14-DF6B-48C5-814E-5688AFAA7433}" type="presParOf" srcId="{C4AD7FAA-9C46-4E1F-99B4-32CBE2694B0B}" destId="{4B8114B0-C815-4722-98DB-AED994C1C57E}" srcOrd="1" destOrd="0" presId="urn:microsoft.com/office/officeart/2005/8/layout/chevron2"/>
    <dgm:cxn modelId="{A9E9B9E4-38BB-4074-B0D4-DD0C64D2D577}" type="presParOf" srcId="{56B28C76-4E25-4C7D-8403-B1BB26EE954C}" destId="{7F3E0EF3-0652-44CB-BFDE-252A4830ECEA}" srcOrd="3" destOrd="0" presId="urn:microsoft.com/office/officeart/2005/8/layout/chevron2"/>
    <dgm:cxn modelId="{CEC65580-D87F-48D5-9F54-C53A53BEB186}" type="presParOf" srcId="{56B28C76-4E25-4C7D-8403-B1BB26EE954C}" destId="{C88E1A38-93A8-4208-A36D-C0906D926E9B}" srcOrd="4" destOrd="0" presId="urn:microsoft.com/office/officeart/2005/8/layout/chevron2"/>
    <dgm:cxn modelId="{DC523679-E3D2-4520-917A-AF5459333CE0}" type="presParOf" srcId="{C88E1A38-93A8-4208-A36D-C0906D926E9B}" destId="{D98D684B-67C2-4CD7-ADB2-BE75AF709BE7}" srcOrd="0" destOrd="0" presId="urn:microsoft.com/office/officeart/2005/8/layout/chevron2"/>
    <dgm:cxn modelId="{3CBFBAEC-D558-4D3B-B685-A38595250E4A}" type="presParOf" srcId="{C88E1A38-93A8-4208-A36D-C0906D926E9B}" destId="{8CDA4D2A-0B08-4FE3-88B5-24BAFC8F7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4AB34D-4D32-4207-A75E-061397392078}" type="doc">
      <dgm:prSet loTypeId="urn:microsoft.com/office/officeart/2005/8/layout/list1" loCatId="list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zh-TW" altLang="en-US"/>
        </a:p>
      </dgm:t>
    </dgm:pt>
    <dgm:pt modelId="{9752ECD3-2F81-41C4-8DAC-9B4AC5A16431}">
      <dgm:prSet custT="1"/>
      <dgm:spPr/>
      <dgm:t>
        <a:bodyPr/>
        <a:lstStyle/>
        <a:p>
          <a:r>
            <a:rPr lang="zh-TW" altLang="en-US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受評班制的積極投入</a:t>
          </a:r>
          <a:endParaRPr lang="zh-TW" altLang="en-US" sz="24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EEC8DEF4-61F6-4919-9E16-9E7FAE16AD08}" type="parTrans" cxnId="{ECABD0A9-7AE7-4559-8239-C0C0C6B06E9C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647036A-1FAA-4B29-91D4-5822139E0759}" type="sibTrans" cxnId="{ECABD0A9-7AE7-4559-8239-C0C0C6B06E9C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D77F0B9E-99C9-480E-B598-0256D37FCE88}">
      <dgm:prSet phldrT="[文字]" custT="1"/>
      <dgm:spPr/>
      <dgm:t>
        <a:bodyPr/>
        <a:lstStyle/>
        <a:p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從應付到自我深入檢視、分析及擬訂提升策略</a:t>
          </a:r>
          <a:endParaRPr lang="zh-TW" altLang="en-US" sz="18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F92EFDF2-4465-4E41-B935-79E09BCCB2FA}" type="parTrans" cxnId="{528EA0FC-1CC3-43BF-AB34-090B191A71D9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DC7B5C85-FF8E-43D2-86A2-62D32E506437}" type="sibTrans" cxnId="{528EA0FC-1CC3-43BF-AB34-090B191A71D9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DDB71DE8-779F-4488-A469-206BFAFAEC61}">
      <dgm:prSet phldrT="[文字]" custT="1"/>
      <dgm:spPr/>
      <dgm:t>
        <a:bodyPr/>
        <a:lstStyle/>
        <a:p>
          <a:r>
            <a:rPr lang="zh-TW" altLang="en-US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主動爭取領導者的支持 </a:t>
          </a:r>
        </a:p>
      </dgm:t>
    </dgm:pt>
    <dgm:pt modelId="{7E9F2276-BB46-4B79-ACCD-911124873ABB}" type="parTrans" cxnId="{002772FA-D728-4825-8854-6E3885E15262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B50B4BEE-3ED9-44BA-8769-74BF004F6B59}" type="sibTrans" cxnId="{002772FA-D728-4825-8854-6E3885E15262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DA01B846-CAA3-4C2C-89C7-11A3C7095BBC}">
      <dgm:prSet custT="1"/>
      <dgm:spPr/>
      <dgm:t>
        <a:bodyPr/>
        <a:lstStyle/>
        <a:p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強化支持系統</a:t>
          </a:r>
          <a:endParaRPr lang="zh-TW" altLang="en-US" sz="18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A27802A2-E5DC-4214-A52D-4ACE23CA3D62}" type="parTrans" cxnId="{3B77FA52-4C18-4A06-A69A-3D028780C913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E18B36F-2F7B-46EE-AC48-CCD10233A82F}" type="sibTrans" cxnId="{3B77FA52-4C18-4A06-A69A-3D028780C913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B2D433D6-27E1-4DC2-B816-97ED6ABEC3C1}">
      <dgm:prSet custT="1"/>
      <dgm:spPr/>
      <dgm:t>
        <a:bodyPr/>
        <a:lstStyle/>
        <a:p>
          <a:r>
            <a:rPr lang="zh-TW" altLang="en-US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了解自己的存在的價值</a:t>
          </a:r>
        </a:p>
      </dgm:t>
    </dgm:pt>
    <dgm:pt modelId="{7BF7EDC9-DB5F-4831-8820-0FA575D41B9D}" type="sibTrans" cxnId="{5523D1AE-5E9C-4005-BEF1-40B3F0FAC0C5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EA8F7B1F-8CE0-4AAF-A58C-6B3F9339A3F4}" type="parTrans" cxnId="{5523D1AE-5E9C-4005-BEF1-40B3F0FAC0C5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6E3B986-6067-445C-9791-2DB604074B27}">
      <dgm:prSet custT="1"/>
      <dgm:spPr/>
      <dgm:t>
        <a:bodyPr/>
        <a:lstStyle/>
        <a:p>
          <a:r>
            <a:rPr lang="zh-TW" altLang="en-US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展現自我精進的成效</a:t>
          </a:r>
          <a:endParaRPr lang="zh-TW" altLang="en-US" sz="24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4D1BEB4D-7418-4C6E-B027-733279B699B3}" type="parTrans" cxnId="{ED78F6B9-9FAF-4937-B344-05737450228F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C93AC59-FBF0-4C41-979F-03F9662BB49F}" type="sibTrans" cxnId="{ED78F6B9-9FAF-4937-B344-05737450228F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8E170707-62F2-461D-90E2-74CAA280ADEA}">
      <dgm:prSet custT="1"/>
      <dgm:spPr/>
      <dgm:t>
        <a:bodyPr/>
        <a:lstStyle/>
        <a:p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尋找與確定特色</a:t>
          </a:r>
          <a:endParaRPr lang="zh-TW" altLang="en-US" sz="18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6F4F3A1C-FB88-427C-9EC9-92DB62C419CA}" type="parTrans" cxnId="{10937689-E2CE-4B62-BB28-6919C51B45D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03B7371F-0EB4-4F3F-987C-492A6F7AB4C7}" type="sibTrans" cxnId="{10937689-E2CE-4B62-BB28-6919C51B45D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CEC6A51D-9BB3-4A5D-A241-1254E19083FD}">
      <dgm:prSet custT="1"/>
      <dgm:spPr/>
      <dgm:t>
        <a:bodyPr/>
        <a:lstStyle/>
        <a:p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從</a:t>
          </a:r>
          <a:r>
            <a: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output</a:t>
          </a:r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到</a:t>
          </a:r>
          <a:r>
            <a: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outcome</a:t>
          </a:r>
          <a:r>
            <a:rPr lang="zh-TW" altLang="en-US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的展現</a:t>
          </a:r>
          <a:r>
            <a: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 </a:t>
          </a:r>
          <a:endParaRPr lang="zh-TW" altLang="en-US" sz="18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ED7D90B3-9429-4140-BD06-24421E76332E}" type="parTrans" cxnId="{C1777E40-B0D1-4CB8-B88A-B63BBCA24ED4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0595BD49-CE2A-4E74-94B2-AEA4B2174121}" type="sibTrans" cxnId="{C1777E40-B0D1-4CB8-B88A-B63BBCA24ED4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373E63C-C17F-4FE1-BB05-1D465C3531BB}" type="pres">
      <dgm:prSet presAssocID="{024AB34D-4D32-4207-A75E-0613973920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F0BDEC2-EABD-4140-BEFE-A78BF50813D4}" type="pres">
      <dgm:prSet presAssocID="{9752ECD3-2F81-41C4-8DAC-9B4AC5A16431}" presName="parentLin" presStyleCnt="0"/>
      <dgm:spPr/>
    </dgm:pt>
    <dgm:pt modelId="{3DCA684B-1389-4E2E-ADFA-5EEB9F822416}" type="pres">
      <dgm:prSet presAssocID="{9752ECD3-2F81-41C4-8DAC-9B4AC5A16431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620575D3-1717-4261-B411-2482012B4C56}" type="pres">
      <dgm:prSet presAssocID="{9752ECD3-2F81-41C4-8DAC-9B4AC5A1643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12F25-542B-4A6B-B1AC-D100E66DBFC1}" type="pres">
      <dgm:prSet presAssocID="{9752ECD3-2F81-41C4-8DAC-9B4AC5A16431}" presName="negativeSpace" presStyleCnt="0"/>
      <dgm:spPr/>
    </dgm:pt>
    <dgm:pt modelId="{63592767-412F-4EF0-8322-652C1B881C7C}" type="pres">
      <dgm:prSet presAssocID="{9752ECD3-2F81-41C4-8DAC-9B4AC5A1643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4EF153-41D0-45D6-AFAE-644EA9086F46}" type="pres">
      <dgm:prSet presAssocID="{F647036A-1FAA-4B29-91D4-5822139E0759}" presName="spaceBetweenRectangles" presStyleCnt="0"/>
      <dgm:spPr/>
    </dgm:pt>
    <dgm:pt modelId="{B2D1F306-CF72-4C77-B727-FC2C359128B8}" type="pres">
      <dgm:prSet presAssocID="{DDB71DE8-779F-4488-A469-206BFAFAEC61}" presName="parentLin" presStyleCnt="0"/>
      <dgm:spPr/>
    </dgm:pt>
    <dgm:pt modelId="{9CDDE5EA-87DB-4520-8F20-33EBB741D00E}" type="pres">
      <dgm:prSet presAssocID="{DDB71DE8-779F-4488-A469-206BFAFAEC61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37556C63-B4F1-4C3E-ADDB-4A50F76EBC33}" type="pres">
      <dgm:prSet presAssocID="{DDB71DE8-779F-4488-A469-206BFAFAEC6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35F7DE-1501-4EC4-907C-7BD0252DA578}" type="pres">
      <dgm:prSet presAssocID="{DDB71DE8-779F-4488-A469-206BFAFAEC61}" presName="negativeSpace" presStyleCnt="0"/>
      <dgm:spPr/>
    </dgm:pt>
    <dgm:pt modelId="{81C951BB-DBF4-4E76-8D99-3204E476D063}" type="pres">
      <dgm:prSet presAssocID="{DDB71DE8-779F-4488-A469-206BFAFAEC6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CA1E7B-DB72-48DC-8FF9-B1F9AFDF4C2D}" type="pres">
      <dgm:prSet presAssocID="{B50B4BEE-3ED9-44BA-8769-74BF004F6B59}" presName="spaceBetweenRectangles" presStyleCnt="0"/>
      <dgm:spPr/>
    </dgm:pt>
    <dgm:pt modelId="{915BAF5F-9625-446B-8C4C-0046E9B50127}" type="pres">
      <dgm:prSet presAssocID="{B2D433D6-27E1-4DC2-B816-97ED6ABEC3C1}" presName="parentLin" presStyleCnt="0"/>
      <dgm:spPr/>
    </dgm:pt>
    <dgm:pt modelId="{20D7524F-0A2B-49CA-A6E3-F9CE71F2D89D}" type="pres">
      <dgm:prSet presAssocID="{B2D433D6-27E1-4DC2-B816-97ED6ABEC3C1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A7CAD1CA-BBA1-4AB6-9FE2-BB236E172214}" type="pres">
      <dgm:prSet presAssocID="{B2D433D6-27E1-4DC2-B816-97ED6ABEC3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CFFB71-0B7B-4C6E-AF09-03E022936301}" type="pres">
      <dgm:prSet presAssocID="{B2D433D6-27E1-4DC2-B816-97ED6ABEC3C1}" presName="negativeSpace" presStyleCnt="0"/>
      <dgm:spPr/>
    </dgm:pt>
    <dgm:pt modelId="{A59F5234-ADD8-47D4-8AB5-472B82061EC3}" type="pres">
      <dgm:prSet presAssocID="{B2D433D6-27E1-4DC2-B816-97ED6ABEC3C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92FB0C-32A7-4EAA-BCAE-1E7EB7D722DA}" type="pres">
      <dgm:prSet presAssocID="{7BF7EDC9-DB5F-4831-8820-0FA575D41B9D}" presName="spaceBetweenRectangles" presStyleCnt="0"/>
      <dgm:spPr/>
    </dgm:pt>
    <dgm:pt modelId="{CAC0FB05-2201-41C6-9A99-3126953BA298}" type="pres">
      <dgm:prSet presAssocID="{F6E3B986-6067-445C-9791-2DB604074B27}" presName="parentLin" presStyleCnt="0"/>
      <dgm:spPr/>
    </dgm:pt>
    <dgm:pt modelId="{ECE6A794-2BC3-4782-93AB-447676BD8D94}" type="pres">
      <dgm:prSet presAssocID="{F6E3B986-6067-445C-9791-2DB604074B27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F753BABB-4029-472E-B63F-BDB810951AB6}" type="pres">
      <dgm:prSet presAssocID="{F6E3B986-6067-445C-9791-2DB604074B2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3E33D0-1D9B-4DC0-83B4-5DC750B1B1F8}" type="pres">
      <dgm:prSet presAssocID="{F6E3B986-6067-445C-9791-2DB604074B27}" presName="negativeSpace" presStyleCnt="0"/>
      <dgm:spPr/>
    </dgm:pt>
    <dgm:pt modelId="{8F21BBD1-5F52-497A-BA22-6E010038D6B7}" type="pres">
      <dgm:prSet presAssocID="{F6E3B986-6067-445C-9791-2DB604074B2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CC7C0FB-CA9D-4A3E-851D-E84FC534172A}" type="presOf" srcId="{D77F0B9E-99C9-480E-B598-0256D37FCE88}" destId="{63592767-412F-4EF0-8322-652C1B881C7C}" srcOrd="0" destOrd="0" presId="urn:microsoft.com/office/officeart/2005/8/layout/list1"/>
    <dgm:cxn modelId="{B3DA6CA5-9990-4C5E-ACEC-B6945022F46B}" type="presOf" srcId="{DDB71DE8-779F-4488-A469-206BFAFAEC61}" destId="{37556C63-B4F1-4C3E-ADDB-4A50F76EBC33}" srcOrd="1" destOrd="0" presId="urn:microsoft.com/office/officeart/2005/8/layout/list1"/>
    <dgm:cxn modelId="{002772FA-D728-4825-8854-6E3885E15262}" srcId="{024AB34D-4D32-4207-A75E-061397392078}" destId="{DDB71DE8-779F-4488-A469-206BFAFAEC61}" srcOrd="1" destOrd="0" parTransId="{7E9F2276-BB46-4B79-ACCD-911124873ABB}" sibTransId="{B50B4BEE-3ED9-44BA-8769-74BF004F6B59}"/>
    <dgm:cxn modelId="{5CA6DDE6-E44E-4CB3-98D4-B0586529690F}" type="presOf" srcId="{B2D433D6-27E1-4DC2-B816-97ED6ABEC3C1}" destId="{20D7524F-0A2B-49CA-A6E3-F9CE71F2D89D}" srcOrd="0" destOrd="0" presId="urn:microsoft.com/office/officeart/2005/8/layout/list1"/>
    <dgm:cxn modelId="{4C0A53B1-5DF8-4897-824A-6753276A3FEB}" type="presOf" srcId="{8E170707-62F2-461D-90E2-74CAA280ADEA}" destId="{A59F5234-ADD8-47D4-8AB5-472B82061EC3}" srcOrd="0" destOrd="0" presId="urn:microsoft.com/office/officeart/2005/8/layout/list1"/>
    <dgm:cxn modelId="{ED78F6B9-9FAF-4937-B344-05737450228F}" srcId="{024AB34D-4D32-4207-A75E-061397392078}" destId="{F6E3B986-6067-445C-9791-2DB604074B27}" srcOrd="3" destOrd="0" parTransId="{4D1BEB4D-7418-4C6E-B027-733279B699B3}" sibTransId="{FC93AC59-FBF0-4C41-979F-03F9662BB49F}"/>
    <dgm:cxn modelId="{F3314DD9-F6DB-47E5-9E77-603F177C0A67}" type="presOf" srcId="{DDB71DE8-779F-4488-A469-206BFAFAEC61}" destId="{9CDDE5EA-87DB-4520-8F20-33EBB741D00E}" srcOrd="0" destOrd="0" presId="urn:microsoft.com/office/officeart/2005/8/layout/list1"/>
    <dgm:cxn modelId="{4A2CAEB8-6846-49B8-93EC-E69C8B19DFC9}" type="presOf" srcId="{CEC6A51D-9BB3-4A5D-A241-1254E19083FD}" destId="{8F21BBD1-5F52-497A-BA22-6E010038D6B7}" srcOrd="0" destOrd="0" presId="urn:microsoft.com/office/officeart/2005/8/layout/list1"/>
    <dgm:cxn modelId="{A97AF651-C5BA-4248-9A44-902CD0E03619}" type="presOf" srcId="{9752ECD3-2F81-41C4-8DAC-9B4AC5A16431}" destId="{620575D3-1717-4261-B411-2482012B4C56}" srcOrd="1" destOrd="0" presId="urn:microsoft.com/office/officeart/2005/8/layout/list1"/>
    <dgm:cxn modelId="{ECABD0A9-7AE7-4559-8239-C0C0C6B06E9C}" srcId="{024AB34D-4D32-4207-A75E-061397392078}" destId="{9752ECD3-2F81-41C4-8DAC-9B4AC5A16431}" srcOrd="0" destOrd="0" parTransId="{EEC8DEF4-61F6-4919-9E16-9E7FAE16AD08}" sibTransId="{F647036A-1FAA-4B29-91D4-5822139E0759}"/>
    <dgm:cxn modelId="{528EA0FC-1CC3-43BF-AB34-090B191A71D9}" srcId="{9752ECD3-2F81-41C4-8DAC-9B4AC5A16431}" destId="{D77F0B9E-99C9-480E-B598-0256D37FCE88}" srcOrd="0" destOrd="0" parTransId="{F92EFDF2-4465-4E41-B935-79E09BCCB2FA}" sibTransId="{DC7B5C85-FF8E-43D2-86A2-62D32E506437}"/>
    <dgm:cxn modelId="{BAE4BC01-DEDF-4DAD-8C0D-08D12CAA1B0E}" type="presOf" srcId="{F6E3B986-6067-445C-9791-2DB604074B27}" destId="{ECE6A794-2BC3-4782-93AB-447676BD8D94}" srcOrd="0" destOrd="0" presId="urn:microsoft.com/office/officeart/2005/8/layout/list1"/>
    <dgm:cxn modelId="{227FA5F3-7606-48BF-9BE3-B51E73D23B36}" type="presOf" srcId="{B2D433D6-27E1-4DC2-B816-97ED6ABEC3C1}" destId="{A7CAD1CA-BBA1-4AB6-9FE2-BB236E172214}" srcOrd="1" destOrd="0" presId="urn:microsoft.com/office/officeart/2005/8/layout/list1"/>
    <dgm:cxn modelId="{E2C92E6D-662A-4226-A345-1E597F3F53E8}" type="presOf" srcId="{9752ECD3-2F81-41C4-8DAC-9B4AC5A16431}" destId="{3DCA684B-1389-4E2E-ADFA-5EEB9F822416}" srcOrd="0" destOrd="0" presId="urn:microsoft.com/office/officeart/2005/8/layout/list1"/>
    <dgm:cxn modelId="{EBFF6CEF-4522-44D0-963C-25E6C9768E6B}" type="presOf" srcId="{F6E3B986-6067-445C-9791-2DB604074B27}" destId="{F753BABB-4029-472E-B63F-BDB810951AB6}" srcOrd="1" destOrd="0" presId="urn:microsoft.com/office/officeart/2005/8/layout/list1"/>
    <dgm:cxn modelId="{10937689-E2CE-4B62-BB28-6919C51B45DD}" srcId="{B2D433D6-27E1-4DC2-B816-97ED6ABEC3C1}" destId="{8E170707-62F2-461D-90E2-74CAA280ADEA}" srcOrd="0" destOrd="0" parTransId="{6F4F3A1C-FB88-427C-9EC9-92DB62C419CA}" sibTransId="{03B7371F-0EB4-4F3F-987C-492A6F7AB4C7}"/>
    <dgm:cxn modelId="{3B77FA52-4C18-4A06-A69A-3D028780C913}" srcId="{DDB71DE8-779F-4488-A469-206BFAFAEC61}" destId="{DA01B846-CAA3-4C2C-89C7-11A3C7095BBC}" srcOrd="0" destOrd="0" parTransId="{A27802A2-E5DC-4214-A52D-4ACE23CA3D62}" sibTransId="{FE18B36F-2F7B-46EE-AC48-CCD10233A82F}"/>
    <dgm:cxn modelId="{1533E3DB-0EA7-4B07-8782-D293B9FF7499}" type="presOf" srcId="{024AB34D-4D32-4207-A75E-061397392078}" destId="{F373E63C-C17F-4FE1-BB05-1D465C3531BB}" srcOrd="0" destOrd="0" presId="urn:microsoft.com/office/officeart/2005/8/layout/list1"/>
    <dgm:cxn modelId="{C1777E40-B0D1-4CB8-B88A-B63BBCA24ED4}" srcId="{F6E3B986-6067-445C-9791-2DB604074B27}" destId="{CEC6A51D-9BB3-4A5D-A241-1254E19083FD}" srcOrd="0" destOrd="0" parTransId="{ED7D90B3-9429-4140-BD06-24421E76332E}" sibTransId="{0595BD49-CE2A-4E74-94B2-AEA4B2174121}"/>
    <dgm:cxn modelId="{5523D1AE-5E9C-4005-BEF1-40B3F0FAC0C5}" srcId="{024AB34D-4D32-4207-A75E-061397392078}" destId="{B2D433D6-27E1-4DC2-B816-97ED6ABEC3C1}" srcOrd="2" destOrd="0" parTransId="{EA8F7B1F-8CE0-4AAF-A58C-6B3F9339A3F4}" sibTransId="{7BF7EDC9-DB5F-4831-8820-0FA575D41B9D}"/>
    <dgm:cxn modelId="{FF4BCC88-6FFA-44C7-A6DA-65D3B6AAB671}" type="presOf" srcId="{DA01B846-CAA3-4C2C-89C7-11A3C7095BBC}" destId="{81C951BB-DBF4-4E76-8D99-3204E476D063}" srcOrd="0" destOrd="0" presId="urn:microsoft.com/office/officeart/2005/8/layout/list1"/>
    <dgm:cxn modelId="{6A387539-D63A-433D-B8A4-C76C52779FBF}" type="presParOf" srcId="{F373E63C-C17F-4FE1-BB05-1D465C3531BB}" destId="{FF0BDEC2-EABD-4140-BEFE-A78BF50813D4}" srcOrd="0" destOrd="0" presId="urn:microsoft.com/office/officeart/2005/8/layout/list1"/>
    <dgm:cxn modelId="{D4B87F27-72B7-4991-A963-0E7A7379DB85}" type="presParOf" srcId="{FF0BDEC2-EABD-4140-BEFE-A78BF50813D4}" destId="{3DCA684B-1389-4E2E-ADFA-5EEB9F822416}" srcOrd="0" destOrd="0" presId="urn:microsoft.com/office/officeart/2005/8/layout/list1"/>
    <dgm:cxn modelId="{39F9D8F2-E3F0-49CF-8529-EF0FD20D2B49}" type="presParOf" srcId="{FF0BDEC2-EABD-4140-BEFE-A78BF50813D4}" destId="{620575D3-1717-4261-B411-2482012B4C56}" srcOrd="1" destOrd="0" presId="urn:microsoft.com/office/officeart/2005/8/layout/list1"/>
    <dgm:cxn modelId="{E80ACE02-C694-4F5E-B95B-574FD49E1480}" type="presParOf" srcId="{F373E63C-C17F-4FE1-BB05-1D465C3531BB}" destId="{4F912F25-542B-4A6B-B1AC-D100E66DBFC1}" srcOrd="1" destOrd="0" presId="urn:microsoft.com/office/officeart/2005/8/layout/list1"/>
    <dgm:cxn modelId="{DE114EB5-737A-4533-B91B-BAF834CBC359}" type="presParOf" srcId="{F373E63C-C17F-4FE1-BB05-1D465C3531BB}" destId="{63592767-412F-4EF0-8322-652C1B881C7C}" srcOrd="2" destOrd="0" presId="urn:microsoft.com/office/officeart/2005/8/layout/list1"/>
    <dgm:cxn modelId="{1CDE695E-EE1E-410E-8423-1C99FAFA8723}" type="presParOf" srcId="{F373E63C-C17F-4FE1-BB05-1D465C3531BB}" destId="{804EF153-41D0-45D6-AFAE-644EA9086F46}" srcOrd="3" destOrd="0" presId="urn:microsoft.com/office/officeart/2005/8/layout/list1"/>
    <dgm:cxn modelId="{610632BA-7164-4C7A-84F1-9A1230401A7E}" type="presParOf" srcId="{F373E63C-C17F-4FE1-BB05-1D465C3531BB}" destId="{B2D1F306-CF72-4C77-B727-FC2C359128B8}" srcOrd="4" destOrd="0" presId="urn:microsoft.com/office/officeart/2005/8/layout/list1"/>
    <dgm:cxn modelId="{67A473A4-4520-4209-A303-DE74B6CDE81F}" type="presParOf" srcId="{B2D1F306-CF72-4C77-B727-FC2C359128B8}" destId="{9CDDE5EA-87DB-4520-8F20-33EBB741D00E}" srcOrd="0" destOrd="0" presId="urn:microsoft.com/office/officeart/2005/8/layout/list1"/>
    <dgm:cxn modelId="{7055E17B-A231-45D7-A159-A0D863982592}" type="presParOf" srcId="{B2D1F306-CF72-4C77-B727-FC2C359128B8}" destId="{37556C63-B4F1-4C3E-ADDB-4A50F76EBC33}" srcOrd="1" destOrd="0" presId="urn:microsoft.com/office/officeart/2005/8/layout/list1"/>
    <dgm:cxn modelId="{BD91547B-6E53-4F35-A1F3-5C0D2A23987A}" type="presParOf" srcId="{F373E63C-C17F-4FE1-BB05-1D465C3531BB}" destId="{5E35F7DE-1501-4EC4-907C-7BD0252DA578}" srcOrd="5" destOrd="0" presId="urn:microsoft.com/office/officeart/2005/8/layout/list1"/>
    <dgm:cxn modelId="{68A3E633-068B-4E56-89AA-5742BFBA38FF}" type="presParOf" srcId="{F373E63C-C17F-4FE1-BB05-1D465C3531BB}" destId="{81C951BB-DBF4-4E76-8D99-3204E476D063}" srcOrd="6" destOrd="0" presId="urn:microsoft.com/office/officeart/2005/8/layout/list1"/>
    <dgm:cxn modelId="{ECFB9F47-82A5-4FBA-9FB1-4D28B5ECA106}" type="presParOf" srcId="{F373E63C-C17F-4FE1-BB05-1D465C3531BB}" destId="{75CA1E7B-DB72-48DC-8FF9-B1F9AFDF4C2D}" srcOrd="7" destOrd="0" presId="urn:microsoft.com/office/officeart/2005/8/layout/list1"/>
    <dgm:cxn modelId="{717701F2-607E-4A35-AAF5-70B4F463F9D8}" type="presParOf" srcId="{F373E63C-C17F-4FE1-BB05-1D465C3531BB}" destId="{915BAF5F-9625-446B-8C4C-0046E9B50127}" srcOrd="8" destOrd="0" presId="urn:microsoft.com/office/officeart/2005/8/layout/list1"/>
    <dgm:cxn modelId="{EADCA03C-D5BB-4AC5-A7F7-8C884634927C}" type="presParOf" srcId="{915BAF5F-9625-446B-8C4C-0046E9B50127}" destId="{20D7524F-0A2B-49CA-A6E3-F9CE71F2D89D}" srcOrd="0" destOrd="0" presId="urn:microsoft.com/office/officeart/2005/8/layout/list1"/>
    <dgm:cxn modelId="{3062C74B-7C68-4F69-96EA-7B22CF1C7499}" type="presParOf" srcId="{915BAF5F-9625-446B-8C4C-0046E9B50127}" destId="{A7CAD1CA-BBA1-4AB6-9FE2-BB236E172214}" srcOrd="1" destOrd="0" presId="urn:microsoft.com/office/officeart/2005/8/layout/list1"/>
    <dgm:cxn modelId="{D636A47C-C7AC-4536-82A4-5C3EA40AB43C}" type="presParOf" srcId="{F373E63C-C17F-4FE1-BB05-1D465C3531BB}" destId="{A7CFFB71-0B7B-4C6E-AF09-03E022936301}" srcOrd="9" destOrd="0" presId="urn:microsoft.com/office/officeart/2005/8/layout/list1"/>
    <dgm:cxn modelId="{3D27223E-FF56-48D0-8DDE-1A2521D03322}" type="presParOf" srcId="{F373E63C-C17F-4FE1-BB05-1D465C3531BB}" destId="{A59F5234-ADD8-47D4-8AB5-472B82061EC3}" srcOrd="10" destOrd="0" presId="urn:microsoft.com/office/officeart/2005/8/layout/list1"/>
    <dgm:cxn modelId="{7A9A1165-40FE-496A-92D2-BE3C1C6BFAA1}" type="presParOf" srcId="{F373E63C-C17F-4FE1-BB05-1D465C3531BB}" destId="{5C92FB0C-32A7-4EAA-BCAE-1E7EB7D722DA}" srcOrd="11" destOrd="0" presId="urn:microsoft.com/office/officeart/2005/8/layout/list1"/>
    <dgm:cxn modelId="{D4AD6780-9DC0-426F-ACB1-4F1C661DD272}" type="presParOf" srcId="{F373E63C-C17F-4FE1-BB05-1D465C3531BB}" destId="{CAC0FB05-2201-41C6-9A99-3126953BA298}" srcOrd="12" destOrd="0" presId="urn:microsoft.com/office/officeart/2005/8/layout/list1"/>
    <dgm:cxn modelId="{421210B0-767B-480E-B772-A1B7025D755D}" type="presParOf" srcId="{CAC0FB05-2201-41C6-9A99-3126953BA298}" destId="{ECE6A794-2BC3-4782-93AB-447676BD8D94}" srcOrd="0" destOrd="0" presId="urn:microsoft.com/office/officeart/2005/8/layout/list1"/>
    <dgm:cxn modelId="{0D1CD73F-3315-4C20-834D-EC7DFC080657}" type="presParOf" srcId="{CAC0FB05-2201-41C6-9A99-3126953BA298}" destId="{F753BABB-4029-472E-B63F-BDB810951AB6}" srcOrd="1" destOrd="0" presId="urn:microsoft.com/office/officeart/2005/8/layout/list1"/>
    <dgm:cxn modelId="{A597B8D5-EAE3-4B17-AA61-00D029AD5845}" type="presParOf" srcId="{F373E63C-C17F-4FE1-BB05-1D465C3531BB}" destId="{F03E33D0-1D9B-4DC0-83B4-5DC750B1B1F8}" srcOrd="13" destOrd="0" presId="urn:microsoft.com/office/officeart/2005/8/layout/list1"/>
    <dgm:cxn modelId="{085FE6C5-AB67-43C5-86D7-318239EF0949}" type="presParOf" srcId="{F373E63C-C17F-4FE1-BB05-1D465C3531BB}" destId="{8F21BBD1-5F52-497A-BA22-6E010038D6B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3815103" y="0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pPr>
              <a:defRPr/>
            </a:pPr>
            <a:fld id="{05C2873B-FB4F-415D-A89F-D57E208324EE}" type="datetimeFigureOut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3815103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pPr>
              <a:defRPr/>
            </a:pPr>
            <a:fld id="{113D59F6-C03D-4CA1-B266-2F19015DA2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590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103" y="0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54" y="4685702"/>
            <a:ext cx="5389256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103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pPr>
              <a:defRPr/>
            </a:pPr>
            <a:fld id="{35936D1E-AA8A-4CBE-84F3-B8F2C5CA74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623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41363"/>
            <a:ext cx="4930775" cy="3698875"/>
          </a:xfrm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7ACBB-30B9-43C3-8D64-C847195A12EB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 txBox="1">
            <a:spLocks noGrp="1"/>
          </p:cNvSpPr>
          <p:nvPr/>
        </p:nvSpPr>
        <p:spPr bwMode="auto">
          <a:xfrm>
            <a:off x="3815103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 defTabSz="898525"/>
            <a:fld id="{9A8F3BD6-E6D4-41C3-855E-D291C29C1ED4}" type="slidenum">
              <a:rPr lang="en-US" altLang="zh-TW" sz="1200"/>
              <a:pPr algn="r" defTabSz="898525"/>
              <a:t>11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0964" name="投影片編號版面配置區 3"/>
          <p:cNvSpPr txBox="1">
            <a:spLocks noGrp="1"/>
          </p:cNvSpPr>
          <p:nvPr/>
        </p:nvSpPr>
        <p:spPr bwMode="auto">
          <a:xfrm>
            <a:off x="3815103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 defTabSz="898525"/>
            <a:fld id="{13E86495-3C4C-4D70-B228-1593088D0937}" type="slidenum">
              <a:rPr lang="en-US" altLang="zh-TW" sz="1200"/>
              <a:pPr algn="r" defTabSz="898525"/>
              <a:t>12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36D1E-AA8A-4CBE-84F3-B8F2C5CA74BB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9287C-C8DA-4F0E-9E40-9032AA68B07A}" type="slidenum">
              <a:rPr lang="en-US" altLang="zh-TW" smtClean="0"/>
              <a:pPr/>
              <a:t>23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0147-58E8-4C34-858A-A81C63225BA1}" type="slidenum">
              <a:rPr lang="en-US" altLang="zh-TW" smtClean="0"/>
              <a:pPr/>
              <a:t>24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CB009-3528-470B-B953-0A464C7C83DA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311FC-BB9C-4CDB-8FC8-915796820902}" type="slidenum">
              <a:rPr lang="en-US" altLang="zh-TW" smtClean="0"/>
              <a:pPr/>
              <a:t>28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41363"/>
            <a:ext cx="4930775" cy="3698875"/>
          </a:xfrm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16DB4-6BCB-4E47-89BE-405C718655A0}" type="slidenum">
              <a:rPr lang="en-US" altLang="zh-TW" smtClean="0"/>
              <a:pPr/>
              <a:t>29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577E2-48EA-4A25-80D9-0EDCCE535598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3BA34-90A0-4A07-9F8E-5FD6FFF82611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C23C6-6EDE-47C1-9177-476E3EE43807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0DC9A-F6A2-479B-A21B-32B028C80549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29F1D-6094-414E-BFD1-4E92062C483C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7892" name="投影片編號版面配置區 3"/>
          <p:cNvSpPr txBox="1">
            <a:spLocks noGrp="1"/>
          </p:cNvSpPr>
          <p:nvPr/>
        </p:nvSpPr>
        <p:spPr bwMode="auto">
          <a:xfrm>
            <a:off x="3815103" y="9371401"/>
            <a:ext cx="2919046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 defTabSz="898525"/>
            <a:fld id="{C38FD584-18F0-4D2F-BD1F-E7E3EE54F1FC}" type="slidenum">
              <a:rPr lang="en-US" altLang="zh-TW" sz="1200"/>
              <a:pPr algn="r" defTabSz="898525"/>
              <a:t>8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681D4-1DF5-413A-841C-926FE5A4E9A1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0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83AA2C5-FEE4-451F-A190-CC14D014CE9A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11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50E43B-B1D7-448B-A5A4-582E7DE1F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AD90-F33C-4406-AA76-261CA2A07E4D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14E6-B0BE-44EA-8DCB-03714C5B63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110F50-2CD0-4AC2-92F5-17B96F63E16B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3A73-2042-49FD-9EE2-7E4CB4A2D0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DCE0-D373-42BA-8B38-A7406C73CB11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03E5-4789-4D28-A239-ECCDC79B54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37FA-597F-4AC0-90E7-76FE500AB1FB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D3079-7B33-4BA5-9E22-26E080A015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38E3-FA6F-457F-A772-7097E56A3D0B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BDB1-B72B-42D9-9149-D6DB141966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1F75-5DC5-44FA-BD82-47E983182B6C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597D-AB4A-49B5-99D7-1D320F8986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0CC0-57BD-41AF-9AF8-3500374EB588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A0B5-61AD-49C8-A796-40E667E9E7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6340-6789-4068-A469-26109672A3AF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D2EB-E187-4BC2-BE2A-83A7ABA85A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3AA6-E7C8-403F-9C5A-0EBF0D520BAB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D8F2-AE43-4C8D-840E-844346FEDD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9FCEF-FCCA-4607-9FB9-65DF8BC302FD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1513-57E1-42C4-A5D3-6BB3685C8A0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1E69-4FD3-4AB1-995B-0ED7E60C4379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554A7-32E8-4FC1-A9A4-435174B342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93ACC-1B6D-439E-9E72-51FCC4AD26F8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87226-672B-4E69-BADB-3D76B95AEF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16AC-4C15-4EB9-9BBD-7412A42E6448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1006-324C-4664-9109-31E78B63040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8CA1-DCC8-490D-962D-A5EE484C6EC8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A241-06DA-41CF-BE43-E7DACD78FB7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A8BC-2F6E-43D4-A299-EFC202B2AF27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85CE-61AC-44D7-A2BF-7CECE656C5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7C9B2-3BE2-43C0-A078-3A92F76689B5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566D-2307-414B-8ECC-1856977D63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9604-2387-401D-952A-06671BF03FA0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1FE24-D9C7-4680-8BE3-7288A6DE117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FA79-2FD2-4462-985E-7E13EBC3AD84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9C4E-F996-41D9-9503-3B4C78B0CFF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9E74-0FAD-4BFC-8B41-5B28B5DC698D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5EEA-FF12-4452-BEF4-FA95167175B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6BF5-B179-4198-A820-23F48144E25A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ED01-080C-4245-84F9-5E94A5133AF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B9A2-DB5C-4696-B837-B56DDF85BDD9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76FE-7425-4FC9-A308-275F5FD18F8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2D47C-39B1-4CF7-90D5-F4A8AE79DB64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CC4F-993A-4C1F-A24E-BDDCC4D5B1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CB24-90AE-4CC4-8288-6CF43A342E75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A261-E3C8-4ED9-9DA7-15F6F31191D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9FCC-A42F-4A4A-B5EF-21AEBAD12B59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3BE-F83F-49D4-B431-25F9142F9C2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ECD8-15B3-45FF-85CF-B931E5D74159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F56B-AA1D-44A5-8E0A-61EFFC4567D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D0C9-D76B-4E80-987A-9D6D2F45FB8D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3757-14B3-4EF5-9716-2FBC246F792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CB83-1013-4FF8-8AE3-5BD2DEDD80D7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EF4C-839F-42DE-934A-48A07EFF82A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FA85-4600-4BCE-A836-509145F09160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2BDB-5B8A-486B-BA77-A60AEE7E5E9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9499E-2545-4239-B1D1-1BD6A2EEB233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9ACA-8B6C-4DD6-8896-0192764D6F1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C816-C0D9-40B4-8607-F88473CDDB83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A4FA-007D-4D02-8231-8B778189E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B14F-FCA1-43D1-BED9-05FFF29F4295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5A0C-F949-4DF6-8FB7-18475FAC6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4EBEB2-F545-4665-934E-969D42CCF20F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6DA2-1627-491E-9966-D2D597B11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BE91D7-D4C6-46A7-8DC5-015BB8046DBA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5753-D2D3-4F3D-A877-792BFDB6D1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D4EE3F-5C30-4501-86DC-3CE612D076FE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E3ADA-21C1-4F95-A704-12FBB3EF1F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D39DF-89D0-4D17-B3C3-BC1A1CFE78BA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F7D8-DA00-4A31-91B7-E78D26ED6F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B01991-722B-41E1-BB13-150564DA0CE3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467C5-EF62-4616-AD2E-76F6EE70B4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09" r:id="rId2"/>
    <p:sldLayoutId id="2147484439" r:id="rId3"/>
    <p:sldLayoutId id="2147484410" r:id="rId4"/>
    <p:sldLayoutId id="2147484411" r:id="rId5"/>
    <p:sldLayoutId id="2147484440" r:id="rId6"/>
    <p:sldLayoutId id="2147484441" r:id="rId7"/>
    <p:sldLayoutId id="2147484442" r:id="rId8"/>
    <p:sldLayoutId id="2147484443" r:id="rId9"/>
    <p:sldLayoutId id="2147484412" r:id="rId10"/>
    <p:sldLayoutId id="2147484444" r:id="rId11"/>
    <p:sldLayoutId id="2147484413" r:id="rId12"/>
    <p:sldLayoutId id="214748441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b="1" kern="1200">
          <a:solidFill>
            <a:schemeClr val="tx2"/>
          </a:solidFill>
          <a:latin typeface="+mn-lt"/>
          <a:ea typeface="標楷體" pitchFamily="65" charset="-120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549FB3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54887F13-8201-4482-9326-177BDA1B90EA}" type="datetime1">
              <a:rPr lang="zh-TW" altLang="en-US"/>
              <a:pPr>
                <a:defRPr/>
              </a:pPr>
              <a:t>2015/11/6</a:t>
            </a:fld>
            <a:endParaRPr lang="en-US" altLang="zh-TW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4797E89E-3EB7-4E74-BE6A-3D9D00F4DB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C5ADDB-DC49-458E-8527-71C7455C149A}" type="datetime1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F455AC-4A7B-4EAC-B922-D2A5B92207D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  <p:sldLayoutId id="2147484430" r:id="rId5"/>
    <p:sldLayoutId id="2147484431" r:id="rId6"/>
    <p:sldLayoutId id="2147484432" r:id="rId7"/>
    <p:sldLayoutId id="2147484433" r:id="rId8"/>
    <p:sldLayoutId id="2147484434" r:id="rId9"/>
    <p:sldLayoutId id="2147484435" r:id="rId10"/>
    <p:sldLayoutId id="2147484436" r:id="rId11"/>
    <p:sldLayoutId id="214748443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7"/>
          <p:cNvSpPr>
            <a:spLocks noGrp="1"/>
          </p:cNvSpPr>
          <p:nvPr>
            <p:ph type="ctrTitle"/>
          </p:nvPr>
        </p:nvSpPr>
        <p:spPr>
          <a:xfrm>
            <a:off x="1219200" y="3860800"/>
            <a:ext cx="6858000" cy="1016000"/>
          </a:xfrm>
        </p:spPr>
        <p:txBody>
          <a:bodyPr/>
          <a:lstStyle/>
          <a:p>
            <a:pPr algn="ctr" eaLnBrk="1" hangingPunct="1"/>
            <a:r>
              <a:rPr lang="en-US" altLang="zh-TW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</a:rPr>
              <a:t>年度大學校院第二週期系所評鑑</a:t>
            </a:r>
            <a:b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</a:rPr>
              <a:t>實施計畫說明會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標題 7"/>
          <p:cNvSpPr>
            <a:spLocks/>
          </p:cNvSpPr>
          <p:nvPr/>
        </p:nvSpPr>
        <p:spPr bwMode="auto">
          <a:xfrm>
            <a:off x="1258888" y="5135563"/>
            <a:ext cx="685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zh-TW" altLang="en-US" sz="2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財團法人高等教育評鑑中心</a:t>
            </a:r>
            <a:r>
              <a:rPr kumimoji="0" lang="zh-TW" altLang="en-US" sz="22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基金會 </a:t>
            </a:r>
            <a:r>
              <a:rPr kumimoji="0" lang="zh-TW" altLang="en-US" sz="2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池副研究員俊吉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9</a:t>
            </a: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b="1" dirty="0" smtClean="0">
                <a:latin typeface="標楷體" pitchFamily="65" charset="-120"/>
              </a:rPr>
              <a:t>評鑑分類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標楷體" pitchFamily="65" charset="-120"/>
            </a:endParaRPr>
          </a:p>
        </p:txBody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xfrm>
            <a:off x="323850" y="1125538"/>
            <a:ext cx="8640763" cy="4751387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系所評鑑</a:t>
            </a:r>
            <a:endParaRPr lang="zh-TW" altLang="en-US" dirty="0" smtClean="0"/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以學門為分類單位，共分為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個學門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可自行選擇學門歸屬（在主學門外可跨列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學門）並依據系所屬性認列主學門次領域</a:t>
            </a:r>
          </a:p>
        </p:txBody>
      </p:sp>
      <p:sp>
        <p:nvSpPr>
          <p:cNvPr id="19461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zh-TW" altLang="en-US" b="1" dirty="0" smtClean="0">
                <a:latin typeface="標楷體" pitchFamily="65" charset="-120"/>
              </a:rPr>
              <a:t>評鑑分類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標楷體" pitchFamily="65" charset="-120"/>
            </a:endParaRP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125538"/>
            <a:ext cx="8640763" cy="4751387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學院評鑑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各大學校院如經校務會議通過已設置或設置中之學院，在師資、課程及各項資源均有整合之事實，且歸屬於同一學門，則可申請以「學院」之方式進行評鑑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經本會「學院評鑑審查小組」通過後，本會將推薦一組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位評鑑委員進行實地訪評工作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若學院之規模超過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個系所，則每增加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個系所，增加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位評鑑委員</a:t>
            </a:r>
          </a:p>
        </p:txBody>
      </p:sp>
      <p:sp>
        <p:nvSpPr>
          <p:cNvPr id="20485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0486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zh-TW" altLang="en-US" b="1" dirty="0" smtClean="0">
                <a:latin typeface="標楷體" pitchFamily="65" charset="-120"/>
              </a:rPr>
              <a:t>評鑑分類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3/3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標楷體" pitchFamily="65" charset="-120"/>
            </a:endParaRP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125538"/>
            <a:ext cx="8640763" cy="4608512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學門評鑑</a:t>
            </a:r>
            <a:r>
              <a:rPr lang="zh-TW" altLang="en-US" dirty="0" smtClean="0"/>
              <a:t> 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為配合各校推動系所整合與資源共享，以及系所合作設置學位學程之現況，凡選擇歸屬同一學門之系所、學位學程均可申請「學門評鑑」 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每一申請案最多以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個系所為限</a:t>
            </a:r>
          </a:p>
          <a:p>
            <a:pPr marL="742950" lvl="1" indent="-285750" algn="just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申請「學門評鑑」經所屬學門規劃委員會審查同意者，訪評作業除原有每一系所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位評鑑委員外，每增加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個系所至少將增加評鑑委員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人</a:t>
            </a:r>
          </a:p>
        </p:txBody>
      </p:sp>
      <p:sp>
        <p:nvSpPr>
          <p:cNvPr id="21509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151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+mj-ea"/>
              </a:rPr>
              <a:t>評鑑項目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zh-TW" altLang="en-US" dirty="0" smtClean="0"/>
              <a:t>五大評鑑項目均列有核心指標，屬共同必須評鑑部分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為鼓勵各班制發展和展現特色，各班制得採下列三種方式之一種或多種並用方式，呈現特色或符應政策需要：</a:t>
            </a:r>
          </a:p>
          <a:p>
            <a:pPr marL="742950" lvl="1" indent="-285750" algn="just">
              <a:defRPr/>
            </a:pPr>
            <a:r>
              <a:rPr lang="zh-TW" altLang="en-US" dirty="0" smtClean="0"/>
              <a:t>在各核心指標下呈現特色</a:t>
            </a:r>
            <a:endParaRPr lang="en-US" altLang="zh-TW" dirty="0" smtClean="0"/>
          </a:p>
          <a:p>
            <a:pPr marL="742950" lvl="1" indent="-285750" algn="just">
              <a:defRPr/>
            </a:pPr>
            <a:r>
              <a:rPr lang="zh-TW" altLang="en-US" dirty="0" smtClean="0"/>
              <a:t>在各評鑑項目核心指標之外，自訂特色指標呈現特色</a:t>
            </a:r>
            <a:endParaRPr lang="en-US" altLang="zh-TW" dirty="0" smtClean="0"/>
          </a:p>
          <a:p>
            <a:pPr marL="742950" lvl="1" indent="-285750" algn="just">
              <a:defRPr/>
            </a:pPr>
            <a:r>
              <a:rPr lang="zh-TW" altLang="en-US" dirty="0" smtClean="0"/>
              <a:t>新增特色評鑑項目，並自訂指標呈現特色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標題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+mj-ea"/>
              </a:rPr>
              <a:t>評鑑項目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dirty="0"/>
          </a:p>
        </p:txBody>
      </p:sp>
      <p:graphicFrame>
        <p:nvGraphicFramePr>
          <p:cNvPr id="29" name="資料庫圖表 28"/>
          <p:cNvGraphicFramePr/>
          <p:nvPr/>
        </p:nvGraphicFramePr>
        <p:xfrm>
          <a:off x="539552" y="1196752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r>
              <a:rPr lang="en-US" altLang="zh-TW" dirty="0" smtClean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82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評鑑指標內涵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198529"/>
              </p:ext>
            </p:extLst>
          </p:nvPr>
        </p:nvGraphicFramePr>
        <p:xfrm>
          <a:off x="457200" y="1600200"/>
          <a:ext cx="8229601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3168352"/>
                <a:gridCol w="3826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功能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舉例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說明評鑑大項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項目一：</a:t>
                      </a:r>
                      <a:r>
                        <a:rPr kumimoji="0" lang="zh-TW" altLang="zh-TW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目標、核心能力與課程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項目說明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說明評鑑項目的意涵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班制定位清楚，且訂有明確合理之教育目標，並據以規劃學生所需具備之核心能力與課程，以利教育目標之達成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指標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說明項目下之評鑑重點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kumimoji="0" lang="en-US" altLang="zh-TW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1.1</a:t>
                      </a:r>
                      <a:r>
                        <a:rPr kumimoji="0" lang="zh-TW" altLang="zh-TW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班制之教育目標與核心能力及其制定情形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（略）</a:t>
                      </a:r>
                      <a:endParaRPr kumimoji="0" lang="zh-TW" altLang="en-US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指標說明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說明指標內涵，作為受評班制準備的參考，以反映受評班制在指標上的表現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zh-TW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班制有清楚的定位與教育目標，據以指引辦學方向與發展計畫</a:t>
                      </a: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（略）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建議準備佐證資料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說明項目下受評班制可以舉證的資料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確定教育目標之相關資料（略）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45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項目一</a:t>
            </a:r>
            <a:r>
              <a:rPr lang="en-US" altLang="zh-TW" b="1" dirty="0" smtClean="0">
                <a:latin typeface="+mj-ea"/>
              </a:rPr>
              <a:t>【</a:t>
            </a:r>
            <a:r>
              <a:rPr lang="zh-TW" altLang="en-US" b="1" dirty="0" smtClean="0">
                <a:latin typeface="+mj-ea"/>
              </a:rPr>
              <a:t>學院</a:t>
            </a:r>
            <a:r>
              <a:rPr lang="en-US" altLang="zh-TW" b="1" dirty="0" smtClean="0">
                <a:latin typeface="+mj-ea"/>
              </a:rPr>
              <a:t>】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項目一</a:t>
            </a:r>
            <a:r>
              <a:rPr lang="en-US" altLang="zh-TW" b="1" dirty="0" smtClean="0">
                <a:latin typeface="+mj-ea"/>
              </a:rPr>
              <a:t>【</a:t>
            </a:r>
            <a:r>
              <a:rPr lang="zh-TW" altLang="en-US" b="1" dirty="0" smtClean="0">
                <a:latin typeface="+mj-ea"/>
              </a:rPr>
              <a:t>系所</a:t>
            </a:r>
            <a:r>
              <a:rPr lang="en-US" altLang="zh-TW" b="1" dirty="0" smtClean="0">
                <a:latin typeface="+mj-ea"/>
              </a:rPr>
              <a:t>】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項目二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項目三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itchFamily="65" charset="-120"/>
              </a:rPr>
              <a:t>評鑑精神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標楷體" pitchFamily="65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校務評鑑</a:t>
            </a:r>
          </a:p>
          <a:p>
            <a:pPr lvl="1"/>
            <a:r>
              <a:rPr lang="zh-TW" altLang="en-US" dirty="0" smtClean="0">
                <a:latin typeface="標楷體" pitchFamily="65" charset="-120"/>
              </a:rPr>
              <a:t>學校自我定位發展辦學特色</a:t>
            </a:r>
          </a:p>
          <a:p>
            <a:pPr lvl="1"/>
            <a:r>
              <a:rPr lang="zh-TW" altLang="en-US" dirty="0" smtClean="0">
                <a:latin typeface="標楷體" pitchFamily="65" charset="-120"/>
              </a:rPr>
              <a:t>建構學生學習成效品質保證機制</a:t>
            </a:r>
          </a:p>
          <a:p>
            <a:r>
              <a:rPr lang="zh-TW" altLang="en-US" dirty="0" smtClean="0">
                <a:latin typeface="標楷體" pitchFamily="65" charset="-120"/>
              </a:rPr>
              <a:t>第一週期系所評鑑</a:t>
            </a:r>
          </a:p>
          <a:p>
            <a:pPr lvl="1"/>
            <a:r>
              <a:rPr lang="zh-TW" altLang="en-US" dirty="0" smtClean="0">
                <a:latin typeface="標楷體" pitchFamily="65" charset="-120"/>
              </a:rPr>
              <a:t>確保提供學生一個優質學習環境</a:t>
            </a:r>
          </a:p>
          <a:p>
            <a:r>
              <a:rPr lang="zh-TW" altLang="en-US" dirty="0" smtClean="0">
                <a:latin typeface="標楷體" pitchFamily="65" charset="-120"/>
              </a:rPr>
              <a:t>第二週期系所評鑑</a:t>
            </a:r>
          </a:p>
          <a:p>
            <a:pPr lvl="1"/>
            <a:r>
              <a:rPr lang="zh-TW" altLang="en-US" dirty="0" smtClean="0">
                <a:latin typeface="標楷體" pitchFamily="65" charset="-120"/>
              </a:rPr>
              <a:t>推動與落實學生學習成效品質保證機制</a:t>
            </a: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項目四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j-ea"/>
              </a:rPr>
              <a:t>評鑑指標</a:t>
            </a:r>
            <a:r>
              <a:rPr lang="zh-TW" altLang="en-US" b="1" dirty="0" smtClean="0">
                <a:latin typeface="+mj-ea"/>
              </a:rPr>
              <a:t>內涵 項目五</a:t>
            </a:r>
            <a:endParaRPr lang="zh-TW" altLang="en-US" b="1" dirty="0">
              <a:latin typeface="+mj-ea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發揮評鑑指標功能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endParaRPr lang="en-US" altLang="zh-TW" dirty="0" smtClean="0">
              <a:latin typeface="標楷體" pitchFamily="65" charset="-120"/>
            </a:endParaRPr>
          </a:p>
          <a:p>
            <a:endParaRPr lang="zh-TW" altLang="en-US" dirty="0">
              <a:latin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21</a:t>
            </a:r>
            <a:endParaRPr lang="zh-TW" altLang="en-US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22</a:t>
            </a:r>
          </a:p>
        </p:txBody>
      </p:sp>
      <p:sp>
        <p:nvSpPr>
          <p:cNvPr id="2355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smtClean="0">
                <a:latin typeface="Times New Roman" pitchFamily="18" charset="0"/>
              </a:rPr>
              <a:t>評鑑時程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86288"/>
          </a:xfrm>
        </p:spPr>
        <p:txBody>
          <a:bodyPr/>
          <a:lstStyle/>
          <a:p>
            <a:pPr>
              <a:defRPr/>
            </a:pPr>
            <a:r>
              <a:rPr lang="zh-TW" altLang="en-US" sz="2800" b="1" dirty="0" smtClean="0"/>
              <a:t>評鑑作業</a:t>
            </a:r>
            <a:r>
              <a:rPr lang="zh-TW" altLang="en-US" sz="2400" dirty="0" smtClean="0"/>
              <a:t> </a:t>
            </a:r>
          </a:p>
          <a:p>
            <a:pPr lvl="1">
              <a:defRPr/>
            </a:pP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分為上、下年度分別進行</a:t>
            </a:r>
          </a:p>
          <a:p>
            <a:pPr lvl="1">
              <a:defRPr/>
            </a:pP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第二週期系所評鑑評鑑時程自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日起至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108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1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TW" altLang="en-US" sz="2100" dirty="0" smtClean="0">
                <a:latin typeface="Times New Roman" pitchFamily="18" charset="0"/>
                <a:cs typeface="Times New Roman" pitchFamily="18" charset="0"/>
              </a:rPr>
              <a:t>日止</a:t>
            </a:r>
          </a:p>
          <a:p>
            <a:pPr>
              <a:defRPr/>
            </a:pP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評鑑時程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前置作業階段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自我評鑑階段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實地訪評階段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結果決定作業階段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自我改善階段 </a:t>
            </a:r>
          </a:p>
          <a:p>
            <a:pPr lvl="1"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追蹤與再評鑑階段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23</a:t>
            </a:r>
          </a:p>
        </p:txBody>
      </p:sp>
      <p:sp>
        <p:nvSpPr>
          <p:cNvPr id="2457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自我評鑑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TW" b="1" dirty="0" smtClean="0"/>
          </a:p>
        </p:txBody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xfrm>
            <a:off x="214313" y="1143000"/>
            <a:ext cx="8929687" cy="47339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進行自我評鑑</a:t>
            </a: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受評系所應根據教育目標與核心能力，依據評鑑項目，規劃自我評鑑機制以進行自我評鑑相關事宜，並提交自我評鑑報告做為實地訪評之依據 </a:t>
            </a:r>
          </a:p>
          <a:p>
            <a:pPr algn="just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大學校院系所評鑑基本資料表</a:t>
            </a:r>
          </a:p>
          <a:p>
            <a:pPr lvl="1" algn="just">
              <a:lnSpc>
                <a:spcPct val="90000"/>
              </a:lnSpc>
            </a:pP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有關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人力投入與學習資源（含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空間及軟硬體設備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）變化之事實性資料應填寫近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年之數據 </a:t>
            </a:r>
            <a:endParaRPr lang="zh-TW" alt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其他項目則準備近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年之資料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自我評鑑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自我評鑑報告繳交</a:t>
            </a: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繳交時間</a:t>
            </a:r>
          </a:p>
          <a:p>
            <a:pPr lvl="2" algn="just">
              <a:lnSpc>
                <a:spcPct val="90000"/>
              </a:lnSpc>
            </a:pP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上半年度受評大學校院在每年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日前</a:t>
            </a:r>
          </a:p>
          <a:p>
            <a:pPr lvl="2" algn="just">
              <a:lnSpc>
                <a:spcPct val="90000"/>
              </a:lnSpc>
            </a:pP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下半年度受評大學校院在每年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日前</a:t>
            </a:r>
          </a:p>
          <a:p>
            <a:pPr lvl="2" algn="just">
              <a:lnSpc>
                <a:spcPct val="90000"/>
              </a:lnSpc>
            </a:pP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暑期在職專班之上、下半年受評系所統一於每年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2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zh-TW" altLang="en-US" sz="2200" b="1" dirty="0" smtClean="0">
                <a:latin typeface="Times New Roman" pitchFamily="18" charset="0"/>
                <a:cs typeface="Times New Roman" pitchFamily="18" charset="0"/>
              </a:rPr>
              <a:t>日前</a:t>
            </a: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每一份自我評鑑報告之本文內容以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頁為限，每增加一個受評班制可增加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頁，內文統一以固定行高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22 pt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號標楷體撰寫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如受評單位增列「特色評鑑項目」，則可再增加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頁</a:t>
            </a:r>
          </a:p>
          <a:p>
            <a:pPr lvl="1" algn="just">
              <a:lnSpc>
                <a:spcPct val="90000"/>
              </a:lnSpc>
            </a:pP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相關佐證資料製作成光碟繳交（不限頁數）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以「學院」進行評鑑之單位，須全院共同提交一份自我評鑑報告，但須呈現各受評班制之自我評鑑結果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84213"/>
          </a:xfrm>
        </p:spPr>
        <p:txBody>
          <a:bodyPr/>
          <a:lstStyle/>
          <a:p>
            <a:pPr algn="ctr"/>
            <a:r>
              <a:rPr lang="zh-TW" altLang="en-US" b="1" dirty="0" smtClean="0"/>
              <a:t>評鑑結果評定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/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57188" y="1214438"/>
            <a:ext cx="8358187" cy="5072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b="1" dirty="0" smtClean="0"/>
              <a:t>分班制認可</a:t>
            </a: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/>
              <a:t>針對受評系所之班制分別給予「通過」、「有條件通過」及「未通過」三種認可結果 </a:t>
            </a:r>
          </a:p>
          <a:p>
            <a:pPr algn="just">
              <a:lnSpc>
                <a:spcPct val="90000"/>
              </a:lnSpc>
            </a:pPr>
            <a:r>
              <a:rPr lang="zh-TW" altLang="en-US" sz="2800" b="1" dirty="0" smtClean="0"/>
              <a:t>學門評鑑</a:t>
            </a: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/>
              <a:t>依據其接受評鑑之班制分別給予「通過」、「有條件通過」及「未通過」三種認可結果 </a:t>
            </a:r>
          </a:p>
          <a:p>
            <a:pPr algn="just">
              <a:lnSpc>
                <a:spcPct val="90000"/>
              </a:lnSpc>
            </a:pPr>
            <a:r>
              <a:rPr lang="zh-TW" altLang="en-US" sz="2800" b="1" dirty="0" smtClean="0"/>
              <a:t>學院評鑑</a:t>
            </a:r>
          </a:p>
          <a:p>
            <a:pPr lvl="1" algn="just">
              <a:lnSpc>
                <a:spcPct val="90000"/>
              </a:lnSpc>
            </a:pPr>
            <a:r>
              <a:rPr lang="zh-TW" altLang="en-US" sz="2400" dirty="0" smtClean="0"/>
              <a:t>將依據全院接受評鑑之班制給予全院性之認可結果，例如：全院學士班、全院進修學士班、全院碩士班、全院博士班、全院在職專班、或全院各班制學位學程等方式分別認可</a:t>
            </a:r>
          </a:p>
        </p:txBody>
      </p:sp>
      <p:sp>
        <p:nvSpPr>
          <p:cNvPr id="2663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評鑑結果評定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/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新設立（不含新整併、更名）</a:t>
            </a: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之班制或受評單位</a:t>
            </a:r>
          </a:p>
          <a:p>
            <a:pPr lvl="1" algn="just">
              <a:defRPr/>
            </a:pP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受評單位如有新設立之受評班制，該班制可選擇於成立未滿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年時與其學校受評年度一同接受評鑑，其評鑑結果僅給予「通過」、「有條件通過」兩種之認可結果；或是於本次評鑑週期內屆滿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年時接受評鑑</a:t>
            </a:r>
            <a:r>
              <a:rPr lang="zh-TW" altLang="en-US" sz="2200" dirty="0" smtClean="0">
                <a:latin typeface="Times New Roman" pitchFamily="18" charset="0"/>
                <a:cs typeface="Times New Roman" pitchFamily="18" charset="0"/>
              </a:rPr>
              <a:t>，則評鑑結果將給予「通過」、「有條件通過」、「未通過」之三種認可結果</a:t>
            </a:r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zh-TW" altLang="en-US" sz="1600" dirty="0" smtClean="0">
                <a:latin typeface="Times New Roman" pitchFamily="18" charset="0"/>
                <a:cs typeface="Times New Roman" pitchFamily="18" charset="0"/>
              </a:rPr>
              <a:t>例如：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甲系設有學士班、碩士班、博士班，其博士班於該校受評年度時成立未滿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年，則該博士班可選擇與該系學士班、碩士班一同接受評鑑；亦可單獨於博士班成立滿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年時再接受評鑑</a:t>
            </a:r>
            <a:endParaRPr lang="en-US" altLang="zh-TW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新設立（不含新整併、更名）之受評單位為單一班制且成立未滿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年者不予評鑑，延後至本次評鑑週期內成立屆滿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年時接受評鑑</a:t>
            </a:r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zh-TW" altLang="en-US" sz="1600" dirty="0" smtClean="0">
                <a:latin typeface="Times New Roman" pitchFamily="18" charset="0"/>
                <a:cs typeface="Times New Roman" pitchFamily="18" charset="0"/>
              </a:rPr>
              <a:t>例如：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以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年度上半年為例，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學年度以前成立之受評班制則視為滿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年，亦即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學年度成立之受評班制須於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年度下半年接受評鑑；以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年度下半年為例，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學年度以前成立之受評班制則為滿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1600" dirty="0" smtClean="0">
                <a:latin typeface="Times New Roman" pitchFamily="18" charset="0"/>
                <a:cs typeface="Times New Roman" pitchFamily="18" charset="0"/>
              </a:rPr>
              <a:t>年</a:t>
            </a:r>
            <a:endParaRPr lang="zh-TW" altLang="en-US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27</a:t>
            </a:r>
          </a:p>
        </p:txBody>
      </p:sp>
      <p:sp>
        <p:nvSpPr>
          <p:cNvPr id="286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評鑑結果評定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3/3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TW" b="1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5536" y="1484784"/>
          <a:ext cx="7992887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341"/>
                <a:gridCol w="3879267"/>
                <a:gridCol w="2520279"/>
              </a:tblGrid>
              <a:tr h="38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認可結果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處理方式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備註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通過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提出自我改善計畫與執行成果，報本會備查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認可有效期限為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各種處理方式均以評鑑結果正式公布日起一年為改善期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zh-TW" sz="20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延後評鑑及暫緩評鑑通過後，有效期間為本次</a:t>
                      </a: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6</a:t>
                      </a:r>
                      <a:r>
                        <a:rPr lang="zh-TW" altLang="zh-TW" sz="20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年評鑑循環剩餘時間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追蹤評鑑或再評鑑通過後，有效期間為本次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年評鑑循環剩餘時間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有條件通過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提出自我改善計畫與執行成果，接受「追蹤評鑑」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追蹤評鑑內容僅針對評鑑結果所提問題與缺失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未通過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提出自我改善計畫與執行成果，接受再評鑑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再評鑑作業根據評鑑項目，提出自評報告，重新進行評鑑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8EE10E3-8FDC-4E44-A3CE-1F26DE118F4A}" type="slidenum">
              <a:rPr lang="en-US" altLang="zh-TW" smtClean="0"/>
              <a:pPr/>
              <a:t>29</a:t>
            </a:fld>
            <a:endParaRPr lang="en-US" altLang="zh-TW" smtClean="0"/>
          </a:p>
        </p:txBody>
      </p:sp>
      <p:sp>
        <p:nvSpPr>
          <p:cNvPr id="18434" name="內容版面配置區 3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8153400" cy="39925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 smtClean="0">
                <a:latin typeface="+mj-ea"/>
                <a:ea typeface="+mj-ea"/>
              </a:rPr>
              <a:t>報告完畢</a:t>
            </a:r>
            <a:endParaRPr lang="en-US" altLang="zh-TW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 smtClean="0">
                <a:latin typeface="+mj-ea"/>
                <a:ea typeface="+mj-ea"/>
              </a:rPr>
              <a:t>謝謝聆聽</a:t>
            </a:r>
          </a:p>
        </p:txBody>
      </p:sp>
      <p:pic>
        <p:nvPicPr>
          <p:cNvPr id="29700" name="Picture 46" descr="238"/>
          <p:cNvPicPr>
            <a:picLocks noChangeAspect="1" noChangeArrowheads="1"/>
          </p:cNvPicPr>
          <p:nvPr/>
        </p:nvPicPr>
        <p:blipFill>
          <a:blip r:embed="rId3" cstate="print"/>
          <a:srcRect t="1578"/>
          <a:stretch>
            <a:fillRect/>
          </a:stretch>
        </p:blipFill>
        <p:spPr bwMode="ltGray">
          <a:xfrm>
            <a:off x="0" y="0"/>
            <a:ext cx="4270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內容版面配置區 3"/>
          <p:cNvSpPr txBox="1">
            <a:spLocks/>
          </p:cNvSpPr>
          <p:nvPr/>
        </p:nvSpPr>
        <p:spPr bwMode="auto">
          <a:xfrm>
            <a:off x="4286250" y="2865438"/>
            <a:ext cx="81534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zh-TW" altLang="en-US" sz="3200">
                <a:latin typeface="Gill Sans MT" pitchFamily="34" charset="0"/>
                <a:ea typeface="標楷體" pitchFamily="65" charset="-120"/>
              </a:rPr>
              <a:t>報告完畢</a:t>
            </a:r>
            <a:endParaRPr kumimoji="0" lang="en-US" altLang="zh-TW" sz="3200">
              <a:latin typeface="Gill Sans MT" pitchFamily="34" charset="0"/>
              <a:ea typeface="標楷體" pitchFamily="65" charset="-12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zh-TW" altLang="en-US" sz="3200">
                <a:latin typeface="Gill Sans MT" pitchFamily="34" charset="0"/>
                <a:ea typeface="標楷體" pitchFamily="65" charset="-120"/>
              </a:rPr>
              <a:t>謝謝聆聽</a:t>
            </a:r>
          </a:p>
        </p:txBody>
      </p:sp>
      <p:sp>
        <p:nvSpPr>
          <p:cNvPr id="29702" name="投影片編號版面配置區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</a:t>
            </a:r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990600"/>
          </a:xfrm>
        </p:spPr>
        <p:txBody>
          <a:bodyPr/>
          <a:lstStyle/>
          <a:p>
            <a:pPr algn="ctr" eaLnBrk="1" hangingPunct="1"/>
            <a:r>
              <a:rPr lang="zh-TW" altLang="en-US" b="1" dirty="0" smtClean="0">
                <a:latin typeface="+mj-ea"/>
              </a:rPr>
              <a:t>評鑑精神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+mj-ea"/>
            </a:endParaRPr>
          </a:p>
        </p:txBody>
      </p:sp>
      <p:sp>
        <p:nvSpPr>
          <p:cNvPr id="22532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  <a:latin typeface="+mj-ea"/>
              <a:ea typeface="+mj-ea"/>
            </a:endParaRPr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sz="quarter" idx="1"/>
          </p:nvPr>
        </p:nvGraphicFramePr>
        <p:xfrm>
          <a:off x="251520" y="1196752"/>
          <a:ext cx="8686800" cy="516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3315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zh-TW" altLang="en-US" b="1" dirty="0" smtClean="0">
                <a:latin typeface="標楷體" pitchFamily="65" charset="-120"/>
              </a:rPr>
              <a:t>評鑑目的</a:t>
            </a:r>
            <a:endParaRPr lang="en-US" altLang="zh-TW" b="1" dirty="0" smtClean="0">
              <a:latin typeface="標楷體" pitchFamily="65" charset="-120"/>
            </a:endParaRPr>
          </a:p>
        </p:txBody>
      </p:sp>
      <p:sp>
        <p:nvSpPr>
          <p:cNvPr id="1331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147050" cy="4730750"/>
          </a:xfrm>
        </p:spPr>
        <p:txBody>
          <a:bodyPr/>
          <a:lstStyle/>
          <a:p>
            <a:pPr algn="just"/>
            <a:r>
              <a:rPr lang="zh-TW" altLang="zh-TW" sz="2800" dirty="0" smtClean="0"/>
              <a:t>協助政府與各大學掌握受評單位之辦學現況</a:t>
            </a:r>
          </a:p>
          <a:p>
            <a:pPr algn="just"/>
            <a:r>
              <a:rPr lang="zh-TW" altLang="zh-TW" sz="2800" dirty="0" smtClean="0"/>
              <a:t>促進各大學受評單位建立品質保證與改善機制</a:t>
            </a:r>
          </a:p>
          <a:p>
            <a:pPr algn="just"/>
            <a:r>
              <a:rPr lang="zh-TW" altLang="zh-TW" sz="2800" dirty="0" smtClean="0"/>
              <a:t>協助各大學受評單位改進辦學，發展特色</a:t>
            </a:r>
          </a:p>
          <a:p>
            <a:pPr algn="just"/>
            <a:r>
              <a:rPr lang="zh-TW" altLang="zh-TW" sz="2800" dirty="0" smtClean="0"/>
              <a:t>提供評鑑資訊，作為政府與大學擬定相關政策之參考</a:t>
            </a:r>
          </a:p>
          <a:p>
            <a:pPr algn="just"/>
            <a:r>
              <a:rPr lang="zh-TW" altLang="zh-TW" sz="2800" dirty="0" smtClean="0"/>
              <a:t>透過評鑑與評鑑結果之公布，展現大學績效責任</a:t>
            </a:r>
            <a:endParaRPr lang="zh-TW" altLang="en-US" sz="2800" dirty="0" smtClean="0"/>
          </a:p>
        </p:txBody>
      </p:sp>
      <p:sp>
        <p:nvSpPr>
          <p:cNvPr id="13317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3318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4</a:t>
            </a:r>
          </a:p>
        </p:txBody>
      </p:sp>
      <p:sp>
        <p:nvSpPr>
          <p:cNvPr id="1433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itchFamily="65" charset="-120"/>
              </a:rPr>
              <a:t>評鑑特色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14340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8785225" cy="4672012"/>
          </a:xfrm>
        </p:spPr>
        <p:txBody>
          <a:bodyPr/>
          <a:lstStyle/>
          <a:p>
            <a:pPr algn="just"/>
            <a:r>
              <a:rPr lang="zh-TW" altLang="zh-TW" dirty="0" smtClean="0"/>
              <a:t>強調受評單位根據教育目標與學生能力，於各評鑑項目自主舉證說明評估學生學習成效機制之落實情形</a:t>
            </a:r>
          </a:p>
          <a:p>
            <a:pPr algn="just"/>
            <a:r>
              <a:rPr lang="zh-TW" altLang="zh-TW" dirty="0" smtClean="0"/>
              <a:t>重視受評單位性質差異，同時，不採固定量化指標進行排名</a:t>
            </a:r>
          </a:p>
          <a:p>
            <a:pPr algn="just"/>
            <a:r>
              <a:rPr lang="zh-TW" altLang="zh-TW" dirty="0" smtClean="0"/>
              <a:t>簡化評鑑指標，給予受評單位更大空間以展現特色</a:t>
            </a:r>
          </a:p>
          <a:p>
            <a:pPr algn="just"/>
            <a:r>
              <a:rPr lang="zh-TW" altLang="zh-TW" dirty="0" smtClean="0"/>
              <a:t>評鑑對象以「班制」或「學院」、「學門」為單位，並有學門歸屬，以利權責分明及相近受評單位形成群集與共識</a:t>
            </a:r>
          </a:p>
          <a:p>
            <a:pPr>
              <a:buNone/>
            </a:pPr>
            <a:endParaRPr lang="zh-TW" altLang="zh-TW" dirty="0" smtClean="0"/>
          </a:p>
        </p:txBody>
      </p:sp>
      <p:sp>
        <p:nvSpPr>
          <p:cNvPr id="14341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5363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itchFamily="65" charset="-120"/>
              </a:rPr>
              <a:t>評鑑特色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2/2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 smtClean="0">
              <a:latin typeface="標楷體" pitchFamily="65" charset="-120"/>
            </a:endParaRPr>
          </a:p>
        </p:txBody>
      </p:sp>
      <p:sp>
        <p:nvSpPr>
          <p:cNvPr id="15364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18488" cy="4672012"/>
          </a:xfrm>
        </p:spPr>
        <p:txBody>
          <a:bodyPr/>
          <a:lstStyle/>
          <a:p>
            <a:pPr algn="just"/>
            <a:r>
              <a:rPr lang="zh-TW" altLang="zh-TW" sz="2400" dirty="0" smtClean="0"/>
              <a:t>評鑑委員之組成以「專業同儕」為原則，並重視評鑑委員之專業資歷</a:t>
            </a:r>
          </a:p>
          <a:p>
            <a:pPr algn="just"/>
            <a:r>
              <a:rPr lang="zh-TW" altLang="zh-TW" sz="2400" dirty="0" smtClean="0"/>
              <a:t>強調受評單位蒐集內外部互動關係人意見，建立自我改善機制並加以落實</a:t>
            </a:r>
          </a:p>
          <a:p>
            <a:pPr algn="just"/>
            <a:r>
              <a:rPr lang="zh-TW" altLang="zh-TW" sz="2400" dirty="0" smtClean="0"/>
              <a:t>根據評鑑項目與指標進行檢視，不做校際或系（所）際間之相互比較</a:t>
            </a:r>
          </a:p>
          <a:p>
            <a:pPr algn="just"/>
            <a:r>
              <a:rPr lang="zh-TW" altLang="zh-TW" sz="2400" dirty="0" smtClean="0"/>
              <a:t>評鑑結果採認可制，經由三級三審做出判斷，分為「通過」、「有條件通過」及「未通過」三種認可結果</a:t>
            </a:r>
            <a:endParaRPr lang="zh-TW" altLang="zh-TW" sz="2400" dirty="0"/>
          </a:p>
        </p:txBody>
      </p:sp>
      <p:sp>
        <p:nvSpPr>
          <p:cNvPr id="15365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5366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評鑑原則</a:t>
            </a:r>
          </a:p>
        </p:txBody>
      </p:sp>
      <p:sp>
        <p:nvSpPr>
          <p:cNvPr id="89091" name="Rectangle 3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8229600" cy="4645025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學生本位</a:t>
            </a:r>
          </a:p>
          <a:p>
            <a:pPr>
              <a:defRPr/>
            </a:pPr>
            <a:r>
              <a:rPr lang="zh-TW" altLang="en-US" dirty="0" smtClean="0"/>
              <a:t>專業認可</a:t>
            </a:r>
          </a:p>
          <a:p>
            <a:pPr>
              <a:defRPr/>
            </a:pPr>
            <a:r>
              <a:rPr lang="zh-TW" altLang="en-US" dirty="0" smtClean="0"/>
              <a:t>明確公正</a:t>
            </a:r>
          </a:p>
          <a:p>
            <a:pPr>
              <a:defRPr/>
            </a:pPr>
            <a:r>
              <a:rPr lang="zh-TW" altLang="en-US" dirty="0" smtClean="0"/>
              <a:t>系統整合</a:t>
            </a:r>
          </a:p>
          <a:p>
            <a:pPr>
              <a:defRPr/>
            </a:pPr>
            <a:r>
              <a:rPr lang="zh-TW" altLang="en-US" dirty="0" smtClean="0"/>
              <a:t>誠信透明</a:t>
            </a:r>
          </a:p>
          <a:p>
            <a:pPr>
              <a:defRPr/>
            </a:pPr>
            <a:r>
              <a:rPr lang="zh-TW" altLang="en-US" dirty="0" smtClean="0"/>
              <a:t>自主彈性</a:t>
            </a:r>
          </a:p>
          <a:p>
            <a:pPr>
              <a:defRPr/>
            </a:pPr>
            <a:r>
              <a:rPr lang="zh-TW" altLang="en-US" dirty="0" smtClean="0"/>
              <a:t>自我管制</a:t>
            </a:r>
          </a:p>
          <a:p>
            <a:pPr>
              <a:defRPr/>
            </a:pPr>
            <a:r>
              <a:rPr lang="zh-TW" altLang="en-US" dirty="0" smtClean="0"/>
              <a:t>績效責任</a:t>
            </a:r>
          </a:p>
        </p:txBody>
      </p:sp>
      <p:sp>
        <p:nvSpPr>
          <p:cNvPr id="1638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22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zh-TW" altLang="en-US" b="1" smtClean="0">
                <a:latin typeface="標楷體" pitchFamily="65" charset="-120"/>
              </a:rPr>
              <a:t>評鑑對象</a:t>
            </a:r>
            <a:endParaRPr lang="en-US" altLang="zh-TW" b="1" smtClean="0">
              <a:latin typeface="標楷體" pitchFamily="65" charset="-120"/>
            </a:endParaRPr>
          </a:p>
        </p:txBody>
      </p:sp>
      <p:sp>
        <p:nvSpPr>
          <p:cNvPr id="1741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43597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學士班</a:t>
            </a:r>
          </a:p>
          <a:p>
            <a:pPr marL="742950" lvl="1" indent="-285750" algn="just">
              <a:lnSpc>
                <a:spcPct val="90000"/>
              </a:lnSpc>
            </a:pPr>
            <a:r>
              <a:rPr lang="zh-TW" altLang="zh-TW" sz="1800" dirty="0" smtClean="0">
                <a:latin typeface="Times New Roman" pitchFamily="18" charset="0"/>
                <a:cs typeface="Times New Roman" pitchFamily="18" charset="0"/>
              </a:rPr>
              <a:t>日間學士班、夜間學士班（含進修學士班與大學二年制在職專班）、學士後學士班、四年制技術系</a:t>
            </a:r>
            <a:endParaRPr lang="zh-TW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90000"/>
              </a:lnSpc>
            </a:pPr>
            <a:r>
              <a:rPr lang="zh-TW" altLang="en-US" sz="1800" dirty="0" smtClean="0">
                <a:latin typeface="Times New Roman" pitchFamily="18" charset="0"/>
                <a:cs typeface="Times New Roman" pitchFamily="18" charset="0"/>
              </a:rPr>
              <a:t>軍事院校中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1800" dirty="0" smtClean="0">
                <a:latin typeface="Times New Roman" pitchFamily="18" charset="0"/>
                <a:cs typeface="Times New Roman" pitchFamily="18" charset="0"/>
              </a:rPr>
              <a:t>所專科學校或技術學院之二專班及二技班亦納入此次評鑑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碩士班</a:t>
            </a:r>
          </a:p>
          <a:p>
            <a:pPr marL="742950" lvl="1" indent="-285750" algn="just">
              <a:lnSpc>
                <a:spcPct val="90000"/>
              </a:lnSpc>
            </a:pPr>
            <a:r>
              <a:rPr lang="zh-TW" altLang="zh-TW" sz="1800" dirty="0" smtClean="0">
                <a:latin typeface="Times New Roman" pitchFamily="18" charset="0"/>
                <a:cs typeface="Times New Roman" pitchFamily="18" charset="0"/>
              </a:rPr>
              <a:t>含設立於系所下或院級下之夜間、週末、暑期授課之碩士在職專班</a:t>
            </a:r>
            <a:endParaRPr lang="zh-TW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博士班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學位學程</a:t>
            </a:r>
          </a:p>
          <a:p>
            <a:pPr marL="742950" lvl="1" indent="-285750" algn="just">
              <a:lnSpc>
                <a:spcPct val="90000"/>
              </a:lnSpc>
            </a:pPr>
            <a:r>
              <a:rPr lang="zh-TW" altLang="en-US" sz="1800" dirty="0" smtClean="0">
                <a:latin typeface="Times New Roman" pitchFamily="18" charset="0"/>
                <a:cs typeface="Times New Roman" pitchFamily="18" charset="0"/>
              </a:rPr>
              <a:t>依大學法第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zh-TW" altLang="en-US" sz="1800" dirty="0" smtClean="0">
                <a:latin typeface="Times New Roman" pitchFamily="18" charset="0"/>
                <a:cs typeface="Times New Roman" pitchFamily="18" charset="0"/>
              </a:rPr>
              <a:t>條及大學法施行細則第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en-US" sz="1800" dirty="0" smtClean="0">
                <a:latin typeface="Times New Roman" pitchFamily="18" charset="0"/>
                <a:cs typeface="Times New Roman" pitchFamily="18" charset="0"/>
              </a:rPr>
              <a:t>條規定，設立頒授學位之對內或對外招生學位學程，則分別依其授予學位比照大學校院之學士班、碩士班或博士班接受評鑑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不列入評鑑對象</a:t>
            </a:r>
          </a:p>
          <a:p>
            <a:pPr marL="742950" lvl="1" indent="-285750" algn="just">
              <a:lnSpc>
                <a:spcPct val="90000"/>
              </a:lnSpc>
            </a:pPr>
            <a:r>
              <a:rPr lang="zh-TW" altLang="zh-TW" sz="1800" dirty="0" smtClean="0">
                <a:latin typeface="Times New Roman" pitchFamily="18" charset="0"/>
                <a:cs typeface="Times New Roman" pitchFamily="18" charset="0"/>
              </a:rPr>
              <a:t>學士後第二專長學位學程、一般大學校院之二技班、產業碩士（在職）專班、數位學習在職專班及遠朋班（配合外交部拓展邦誼，經教育部核定開設專案招收特定國家及對象之班制）</a:t>
            </a:r>
            <a:endParaRPr lang="zh-TW" alt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投影片編號版面配置區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741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特殊受</a:t>
            </a:r>
            <a:r>
              <a:rPr lang="zh-TW" altLang="en-US" b="1" dirty="0" smtClean="0">
                <a:latin typeface="Times New Roman" pitchFamily="18" charset="0"/>
              </a:rPr>
              <a:t>評班制狀況</a:t>
            </a:r>
            <a:r>
              <a:rPr lang="en-US" altLang="zh-TW" b="1" dirty="0" smtClean="0">
                <a:latin typeface="Times New Roman" pitchFamily="18" charset="0"/>
              </a:rPr>
              <a:t>-</a:t>
            </a:r>
            <a:r>
              <a:rPr lang="zh-TW" altLang="en-US" b="1" dirty="0" smtClean="0">
                <a:latin typeface="Times New Roman" pitchFamily="18" charset="0"/>
              </a:rPr>
              <a:t>以</a:t>
            </a:r>
            <a:r>
              <a:rPr lang="en-US" altLang="zh-TW" b="1" dirty="0" smtClean="0">
                <a:latin typeface="Times New Roman" pitchFamily="18" charset="0"/>
              </a:rPr>
              <a:t>104</a:t>
            </a:r>
            <a:r>
              <a:rPr lang="zh-TW" altLang="en-US" b="1" dirty="0" smtClean="0">
                <a:latin typeface="Times New Roman" pitchFamily="18" charset="0"/>
              </a:rPr>
              <a:t>年為例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95300" indent="-495300" algn="just"/>
            <a:r>
              <a:rPr lang="zh-TW" altLang="en-US" dirty="0" smtClean="0">
                <a:latin typeface="Times New Roman" pitchFamily="18" charset="0"/>
              </a:rPr>
              <a:t>曾有在學學生之受評班制，實地訪評期間無實際授課情形，但未辦理停招：</a:t>
            </a:r>
          </a:p>
          <a:p>
            <a:pPr marL="712788" lvl="1" indent="-438150" algn="just"/>
            <a:r>
              <a:rPr lang="en-US" altLang="zh-TW" dirty="0" smtClean="0">
                <a:latin typeface="Times New Roman" pitchFamily="18" charset="0"/>
              </a:rPr>
              <a:t>102</a:t>
            </a:r>
            <a:r>
              <a:rPr lang="zh-TW" altLang="en-US" dirty="0" smtClean="0">
                <a:latin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</a:rPr>
              <a:t>103</a:t>
            </a:r>
            <a:r>
              <a:rPr lang="zh-TW" altLang="en-US" dirty="0" smtClean="0">
                <a:latin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</a:rPr>
              <a:t>104</a:t>
            </a:r>
            <a:r>
              <a:rPr lang="zh-TW" altLang="en-US" dirty="0" smtClean="0">
                <a:latin typeface="Times New Roman" pitchFamily="18" charset="0"/>
              </a:rPr>
              <a:t>學年度任一學年度曾有實際授課之情形</a:t>
            </a:r>
          </a:p>
          <a:p>
            <a:pPr marL="974725" lvl="2" indent="-381000" algn="just"/>
            <a:r>
              <a:rPr lang="zh-TW" altLang="en-US" b="1" dirty="0" smtClean="0">
                <a:latin typeface="Times New Roman" pitchFamily="18" charset="0"/>
              </a:rPr>
              <a:t>獨立受評班制：</a:t>
            </a:r>
            <a:r>
              <a:rPr lang="zh-TW" altLang="en-US" dirty="0" smtClean="0">
                <a:latin typeface="Times New Roman" pitchFamily="18" charset="0"/>
              </a:rPr>
              <a:t>仍須於該校受評年度（</a:t>
            </a:r>
            <a:r>
              <a:rPr lang="en-US" altLang="zh-TW" dirty="0" smtClean="0">
                <a:latin typeface="Times New Roman" pitchFamily="18" charset="0"/>
              </a:rPr>
              <a:t>105</a:t>
            </a:r>
            <a:r>
              <a:rPr lang="zh-TW" altLang="en-US" dirty="0" smtClean="0">
                <a:latin typeface="Times New Roman" pitchFamily="18" charset="0"/>
              </a:rPr>
              <a:t>年）接受評鑑，且給予認可結果，實地訪評僅為一天 </a:t>
            </a:r>
          </a:p>
          <a:p>
            <a:pPr marL="974725" lvl="2" indent="-381000" algn="just"/>
            <a:r>
              <a:rPr lang="zh-TW" altLang="en-US" b="1" dirty="0" smtClean="0">
                <a:latin typeface="Times New Roman" pitchFamily="18" charset="0"/>
              </a:rPr>
              <a:t>非獨立受評班制：</a:t>
            </a:r>
            <a:r>
              <a:rPr lang="zh-TW" altLang="en-US" dirty="0" smtClean="0">
                <a:latin typeface="Times New Roman" pitchFamily="18" charset="0"/>
              </a:rPr>
              <a:t>仍須於該校受評年度（</a:t>
            </a:r>
            <a:r>
              <a:rPr lang="en-US" altLang="zh-TW" dirty="0" smtClean="0">
                <a:latin typeface="Times New Roman" pitchFamily="18" charset="0"/>
              </a:rPr>
              <a:t>105</a:t>
            </a:r>
            <a:r>
              <a:rPr lang="zh-TW" altLang="en-US" dirty="0" smtClean="0">
                <a:latin typeface="Times New Roman" pitchFamily="18" charset="0"/>
              </a:rPr>
              <a:t>年）接受評鑑，且給予認可結果。非獨立受評班制則依所屬系所進行實地訪評，惟該受評班制毋須進行學生晤談及教學現場訪視之訪評流程</a:t>
            </a:r>
            <a:endParaRPr lang="en-US" altLang="zh-TW" dirty="0" smtClean="0">
              <a:latin typeface="Times New Roman" pitchFamily="18" charset="0"/>
            </a:endParaRPr>
          </a:p>
          <a:p>
            <a:pPr marL="712788" lvl="1" indent="-438150" algn="just"/>
            <a:r>
              <a:rPr lang="en-US" altLang="zh-TW" dirty="0" smtClean="0">
                <a:latin typeface="Times New Roman" pitchFamily="18" charset="0"/>
              </a:rPr>
              <a:t>102</a:t>
            </a:r>
            <a:r>
              <a:rPr lang="zh-TW" altLang="en-US" dirty="0" smtClean="0">
                <a:latin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</a:rPr>
              <a:t>103</a:t>
            </a:r>
            <a:r>
              <a:rPr lang="zh-TW" altLang="en-US" dirty="0" smtClean="0">
                <a:latin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</a:rPr>
              <a:t>104</a:t>
            </a:r>
            <a:r>
              <a:rPr lang="zh-TW" altLang="en-US" dirty="0" smtClean="0">
                <a:latin typeface="Times New Roman" pitchFamily="18" charset="0"/>
              </a:rPr>
              <a:t>學年度間皆無實際授課之情形： </a:t>
            </a:r>
          </a:p>
          <a:p>
            <a:pPr marL="974725" lvl="2" indent="-381000" algn="just"/>
            <a:r>
              <a:rPr lang="zh-TW" altLang="en-US" dirty="0" smtClean="0">
                <a:latin typeface="Times New Roman" pitchFamily="18" charset="0"/>
              </a:rPr>
              <a:t>得暫緩評鑑</a:t>
            </a:r>
          </a:p>
          <a:p>
            <a:pPr marL="974725" lvl="2" indent="-381000" algn="just"/>
            <a:r>
              <a:rPr lang="zh-TW" altLang="en-US" dirty="0" smtClean="0">
                <a:latin typeface="Times New Roman" pitchFamily="18" charset="0"/>
              </a:rPr>
              <a:t>惟於</a:t>
            </a:r>
            <a:r>
              <a:rPr lang="en-US" altLang="zh-TW" dirty="0" smtClean="0">
                <a:latin typeface="Times New Roman" pitchFamily="18" charset="0"/>
              </a:rPr>
              <a:t>101</a:t>
            </a:r>
            <a:r>
              <a:rPr lang="zh-TW" altLang="en-US" dirty="0" smtClean="0">
                <a:latin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</a:rPr>
              <a:t>105</a:t>
            </a:r>
            <a:r>
              <a:rPr lang="zh-TW" altLang="en-US" dirty="0" smtClean="0">
                <a:latin typeface="Times New Roman" pitchFamily="18" charset="0"/>
              </a:rPr>
              <a:t>學年度任一學年度招生時，應自行提報本會，隔年隨即接受評鑑，且給予認可結果</a:t>
            </a:r>
          </a:p>
        </p:txBody>
      </p:sp>
      <p:sp>
        <p:nvSpPr>
          <p:cNvPr id="1843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1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3772</TotalTime>
  <Words>2714</Words>
  <Application>Microsoft Office PowerPoint</Application>
  <PresentationFormat>如螢幕大小 (4:3)</PresentationFormat>
  <Paragraphs>279</Paragraphs>
  <Slides>29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32" baseType="lpstr">
      <vt:lpstr>原創</vt:lpstr>
      <vt:lpstr>1_自訂設計</vt:lpstr>
      <vt:lpstr>自訂設計</vt:lpstr>
      <vt:lpstr>105年度大學校院第二週期系所評鑑 實施計畫說明會</vt:lpstr>
      <vt:lpstr>評鑑精神（1/2）</vt:lpstr>
      <vt:lpstr>評鑑精神（2/2）</vt:lpstr>
      <vt:lpstr>評鑑目的</vt:lpstr>
      <vt:lpstr>評鑑特色（1/2）</vt:lpstr>
      <vt:lpstr>評鑑特色（2/2）</vt:lpstr>
      <vt:lpstr>評鑑原則</vt:lpstr>
      <vt:lpstr>評鑑對象</vt:lpstr>
      <vt:lpstr>特殊受評班制狀況-以104年為例</vt:lpstr>
      <vt:lpstr>評鑑分類（1/3）</vt:lpstr>
      <vt:lpstr>評鑑分類（2/3）</vt:lpstr>
      <vt:lpstr>評鑑分類（3/3）</vt:lpstr>
      <vt:lpstr>評鑑項目（1/2）</vt:lpstr>
      <vt:lpstr>評鑑項目（2/2）</vt:lpstr>
      <vt:lpstr>評鑑指標內涵</vt:lpstr>
      <vt:lpstr>評鑑指標內涵 項目一【學院】</vt:lpstr>
      <vt:lpstr>評鑑指標內涵 項目一【系所】</vt:lpstr>
      <vt:lpstr>評鑑指標內涵 項目二</vt:lpstr>
      <vt:lpstr>評鑑指標內涵 項目三</vt:lpstr>
      <vt:lpstr>評鑑指標內涵 項目四</vt:lpstr>
      <vt:lpstr>評鑑指標內涵 項目五</vt:lpstr>
      <vt:lpstr>發揮評鑑指標功能</vt:lpstr>
      <vt:lpstr>評鑑時程</vt:lpstr>
      <vt:lpstr>自我評鑑（1/2）</vt:lpstr>
      <vt:lpstr>自我評鑑（2/2）</vt:lpstr>
      <vt:lpstr>評鑑結果評定（1/3）</vt:lpstr>
      <vt:lpstr>評鑑結果評定（2/3）</vt:lpstr>
      <vt:lpstr>評鑑結果評定（3/3）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財團法人高等教育評鑑中心基金會</dc:title>
  <dc:creator>monica</dc:creator>
  <cp:lastModifiedBy>user</cp:lastModifiedBy>
  <cp:revision>353</cp:revision>
  <dcterms:created xsi:type="dcterms:W3CDTF">2007-10-18T07:57:47Z</dcterms:created>
  <dcterms:modified xsi:type="dcterms:W3CDTF">2015-11-06T08:58:17Z</dcterms:modified>
</cp:coreProperties>
</file>